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756263" y="3892377"/>
            <a:ext cx="93404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2º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316637" y="1853547"/>
            <a:ext cx="1155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CONTE PARA UM ADULTO COMO VOCÊ IMAGINOU O SEU “PÉ DE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IMAGINAÇÃO“ DE ACORDO COM O TEXTO QUE VOCÊ LEU. </a:t>
            </a:r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EDE2F9A4-A5ED-4395-8C5B-0AFA42823981}"/>
              </a:ext>
            </a:extLst>
          </p:cNvPr>
          <p:cNvSpPr txBox="1"/>
          <p:nvPr/>
        </p:nvSpPr>
        <p:spPr>
          <a:xfrm>
            <a:off x="316637" y="2371290"/>
            <a:ext cx="1155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AGORA DESENHE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SEU CADERNO SEU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“PÉ DE IMAGINAÇÃO” DO JEITO QUE VOCÊ PENSOU: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E40A040-5E09-435A-8ACB-3E8D99AB1EB2}"/>
              </a:ext>
            </a:extLst>
          </p:cNvPr>
          <p:cNvSpPr/>
          <p:nvPr/>
        </p:nvSpPr>
        <p:spPr>
          <a:xfrm>
            <a:off x="585926" y="3204839"/>
            <a:ext cx="11150354" cy="3258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3" name="Imagem 32">
            <a:extLst>
              <a:ext uri="{FF2B5EF4-FFF2-40B4-BE49-F238E27FC236}">
                <a16:creationId xmlns:a16="http://schemas.microsoft.com/office/drawing/2014/main" id="{377A684C-8AC6-4CC4-B659-A3FB27899F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8" y="2680698"/>
            <a:ext cx="1171575" cy="1171575"/>
          </a:xfrm>
          <a:prstGeom prst="flowChartConnector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4659040" y="81193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28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2º DIA</a:t>
            </a:r>
            <a:br>
              <a:rPr lang="pt-PT" sz="28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316637" y="1853547"/>
            <a:ext cx="115587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VOCÊ CONHECEU AS FRUTAS DO “PÉ DE IMAGINAÇÃO”. AGORA VAMOS VER SE VOCÊ CONHECE AS FRUTAS DA NOSSA REGIÃO. O QUE É, O QUE É? EM SEU CADERNO RESPONDA E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DESENHE:</a:t>
            </a:r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</a:rPr>
              <a:t>A FRUTA DA BANANEIRA?  </a:t>
            </a:r>
          </a:p>
          <a:p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</a:rPr>
              <a:t>A FRUTA DO LIMOEIRO? </a:t>
            </a:r>
          </a:p>
          <a:p>
            <a:endParaRPr lang="pt-P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</a:rPr>
              <a:t>A FRUTA DA MANGUEIRA? </a:t>
            </a:r>
          </a:p>
          <a:p>
            <a:endParaRPr lang="pt-P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PT" dirty="0">
                <a:solidFill>
                  <a:schemeClr val="accent1">
                    <a:lumMod val="50000"/>
                  </a:schemeClr>
                </a:solidFill>
              </a:rPr>
              <a:t>A FRUTA DO ABACAXIZEIRO? 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C6D5981-1300-412F-93EE-1BDF3AF098D9}"/>
              </a:ext>
            </a:extLst>
          </p:cNvPr>
          <p:cNvSpPr/>
          <p:nvPr/>
        </p:nvSpPr>
        <p:spPr>
          <a:xfrm>
            <a:off x="3126616" y="3429557"/>
            <a:ext cx="3229108" cy="488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CD06CA9-5262-44BD-9E02-36DAA07C145E}"/>
              </a:ext>
            </a:extLst>
          </p:cNvPr>
          <p:cNvSpPr/>
          <p:nvPr/>
        </p:nvSpPr>
        <p:spPr>
          <a:xfrm>
            <a:off x="3142677" y="4520571"/>
            <a:ext cx="3229108" cy="488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09A57334-3A16-4BCC-955E-C0120C25E792}"/>
              </a:ext>
            </a:extLst>
          </p:cNvPr>
          <p:cNvSpPr/>
          <p:nvPr/>
        </p:nvSpPr>
        <p:spPr>
          <a:xfrm>
            <a:off x="3142676" y="3962301"/>
            <a:ext cx="3229108" cy="488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BD1B81A8-48F9-47FC-98FE-B98D9894870F}"/>
              </a:ext>
            </a:extLst>
          </p:cNvPr>
          <p:cNvSpPr/>
          <p:nvPr/>
        </p:nvSpPr>
        <p:spPr>
          <a:xfrm>
            <a:off x="3136182" y="5085450"/>
            <a:ext cx="3229108" cy="488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EA636710-C3DB-431A-B65D-63AE86230B57}"/>
              </a:ext>
            </a:extLst>
          </p:cNvPr>
          <p:cNvSpPr/>
          <p:nvPr/>
        </p:nvSpPr>
        <p:spPr>
          <a:xfrm>
            <a:off x="7053940" y="2769625"/>
            <a:ext cx="4682340" cy="3693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8F3AC584-CFB2-40E6-A2E6-1BDB30F5A9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152" y="2502117"/>
            <a:ext cx="1171575" cy="1171575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602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316637" y="1853547"/>
            <a:ext cx="11558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SEU CADERNO, ESCREVA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FRUTOS QUE NASCEM NO SEU “PÉ DE IMAGINAÇÃO”. </a:t>
            </a:r>
            <a:r>
              <a:rPr lang="pt-BR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LEMBRE-SE DE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VOCÊ PODE CRIAR OS FRUTOS QUE QUISER!</a:t>
            </a:r>
          </a:p>
          <a:p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647B4B2-2734-44FA-895D-C0A86C823862}"/>
              </a:ext>
            </a:extLst>
          </p:cNvPr>
          <p:cNvSpPr/>
          <p:nvPr/>
        </p:nvSpPr>
        <p:spPr>
          <a:xfrm>
            <a:off x="443883" y="2547891"/>
            <a:ext cx="11203620" cy="2139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D6BD017-AF0B-44C2-91EA-7709E42C4F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" t="52973" r="79" b="10344"/>
          <a:stretch/>
        </p:blipFill>
        <p:spPr>
          <a:xfrm>
            <a:off x="1003178" y="4918626"/>
            <a:ext cx="4946016" cy="1814329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4DA65923-FFF5-4945-95E0-A73254872F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9" b="48328"/>
          <a:stretch/>
        </p:blipFill>
        <p:spPr>
          <a:xfrm>
            <a:off x="5913682" y="4822451"/>
            <a:ext cx="4946016" cy="181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83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15</cp:revision>
  <dcterms:created xsi:type="dcterms:W3CDTF">2020-03-26T18:29:34Z</dcterms:created>
  <dcterms:modified xsi:type="dcterms:W3CDTF">2020-04-03T19:29:47Z</dcterms:modified>
</cp:coreProperties>
</file>