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547257" y="4206285"/>
            <a:ext cx="9558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5º 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9388C3-AA81-4DB0-83CD-DF139E1D8FCE}"/>
              </a:ext>
            </a:extLst>
          </p:cNvPr>
          <p:cNvSpPr txBox="1"/>
          <p:nvPr/>
        </p:nvSpPr>
        <p:spPr>
          <a:xfrm>
            <a:off x="558547" y="3116062"/>
            <a:ext cx="11074906" cy="2462213"/>
          </a:xfrm>
          <a:prstGeom prst="rect">
            <a:avLst/>
          </a:prstGeom>
          <a:noFill/>
          <a:ln w="19050">
            <a:solidFill>
              <a:srgbClr val="0080A5"/>
            </a:solidFill>
          </a:ln>
        </p:spPr>
        <p:txBody>
          <a:bodyPr wrap="square" rtlCol="0">
            <a:spAutoFit/>
          </a:bodyPr>
          <a:lstStyle/>
          <a:p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NOME: _______________________________________________________________________________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TURMA: _________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DATA DE ENTREGA: ________/_________/ 2020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EA24E36-AED0-4C30-8B8F-1858A56F35C8}"/>
              </a:ext>
            </a:extLst>
          </p:cNvPr>
          <p:cNvSpPr txBox="1"/>
          <p:nvPr/>
        </p:nvSpPr>
        <p:spPr>
          <a:xfrm>
            <a:off x="3445092" y="2010824"/>
            <a:ext cx="628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2º DIA - Interpretação de texto de anúncios de jornais</a:t>
            </a:r>
          </a:p>
        </p:txBody>
      </p:sp>
    </p:spTree>
    <p:extLst>
      <p:ext uri="{BB962C8B-B14F-4D97-AF65-F5344CB8AC3E}">
        <p14:creationId xmlns:p14="http://schemas.microsoft.com/office/powerpoint/2010/main" val="283048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505418" y="1283902"/>
            <a:ext cx="1042416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 ESTES ANÚNCIOS DE JORNAIS.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3C92B3C1-D0FA-4451-8FDD-BFB911F12D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90" y="2367943"/>
            <a:ext cx="2990407" cy="127640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8F508633-5B17-45E1-B509-8845D5E769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954" y="2367943"/>
            <a:ext cx="2990407" cy="127640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82CF0751-20E2-46A4-BB7F-2B3C98D1709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718" y="2367942"/>
            <a:ext cx="2990407" cy="12764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C66B815-AC9B-403D-93E0-DF6DC16AAAC9}"/>
              </a:ext>
            </a:extLst>
          </p:cNvPr>
          <p:cNvSpPr txBox="1"/>
          <p:nvPr/>
        </p:nvSpPr>
        <p:spPr>
          <a:xfrm>
            <a:off x="1556888" y="1968474"/>
            <a:ext cx="167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ANÚNCIO 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53A12A1-DB8A-45AD-9AF6-8980E061E6AB}"/>
              </a:ext>
            </a:extLst>
          </p:cNvPr>
          <p:cNvSpPr/>
          <p:nvPr/>
        </p:nvSpPr>
        <p:spPr>
          <a:xfrm>
            <a:off x="505418" y="4441952"/>
            <a:ext cx="10424160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tabLst>
                <a:tab pos="180340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Todos esses anúncios estão vendendo alguma coisa? O que cada um pretende?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Anúncio 1: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Anúncio 2: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Anúncio 3: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B79CB347-E8D9-44D0-A202-3EFCC1ED4B2F}"/>
              </a:ext>
            </a:extLst>
          </p:cNvPr>
          <p:cNvSpPr/>
          <p:nvPr/>
        </p:nvSpPr>
        <p:spPr>
          <a:xfrm>
            <a:off x="505418" y="3936073"/>
            <a:ext cx="1042416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RESPONDA NO SEU CADERNO: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D7D56088-190F-43E2-BD10-2E74BAACCAB1}"/>
              </a:ext>
            </a:extLst>
          </p:cNvPr>
          <p:cNvSpPr/>
          <p:nvPr/>
        </p:nvSpPr>
        <p:spPr>
          <a:xfrm>
            <a:off x="1965817" y="5024064"/>
            <a:ext cx="8084316" cy="35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D5E1DBE5-C228-4C0E-A4C7-B24C609F958B}"/>
              </a:ext>
            </a:extLst>
          </p:cNvPr>
          <p:cNvSpPr/>
          <p:nvPr/>
        </p:nvSpPr>
        <p:spPr>
          <a:xfrm>
            <a:off x="1965817" y="5510087"/>
            <a:ext cx="8084316" cy="35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FC32DAE2-76FE-4518-A786-05025ED7D973}"/>
              </a:ext>
            </a:extLst>
          </p:cNvPr>
          <p:cNvSpPr/>
          <p:nvPr/>
        </p:nvSpPr>
        <p:spPr>
          <a:xfrm>
            <a:off x="1965817" y="5981189"/>
            <a:ext cx="8084316" cy="35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30E963FC-1683-4BAF-8F44-25114EA60BD6}"/>
              </a:ext>
            </a:extLst>
          </p:cNvPr>
          <p:cNvSpPr txBox="1"/>
          <p:nvPr/>
        </p:nvSpPr>
        <p:spPr>
          <a:xfrm>
            <a:off x="4990244" y="1951703"/>
            <a:ext cx="167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ANÚNCIO 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A9526F09-75E7-4DC5-842E-D73FFBD506A8}"/>
              </a:ext>
            </a:extLst>
          </p:cNvPr>
          <p:cNvSpPr txBox="1"/>
          <p:nvPr/>
        </p:nvSpPr>
        <p:spPr>
          <a:xfrm>
            <a:off x="8423600" y="1951702"/>
            <a:ext cx="167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ANÚNCIO 3</a:t>
            </a:r>
          </a:p>
        </p:txBody>
      </p:sp>
      <p:sp>
        <p:nvSpPr>
          <p:cNvPr id="2" name="Retângulo 1"/>
          <p:cNvSpPr/>
          <p:nvPr/>
        </p:nvSpPr>
        <p:spPr>
          <a:xfrm>
            <a:off x="4775019" y="807512"/>
            <a:ext cx="13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2º DIA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23F0FE76-55AA-429C-8D28-1027232EC2D9}"/>
              </a:ext>
            </a:extLst>
          </p:cNvPr>
          <p:cNvSpPr/>
          <p:nvPr/>
        </p:nvSpPr>
        <p:spPr>
          <a:xfrm>
            <a:off x="517678" y="2427272"/>
            <a:ext cx="11129991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Se você precisasse de algum destes itens do anúncio e tivesse que escolher um deles, qual escolheria e por quê?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531004" y="4290088"/>
            <a:ext cx="10955052" cy="2449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79CB347-E8D9-44D0-A202-3EFCC1ED4B2F}"/>
              </a:ext>
            </a:extLst>
          </p:cNvPr>
          <p:cNvSpPr/>
          <p:nvPr/>
        </p:nvSpPr>
        <p:spPr>
          <a:xfrm>
            <a:off x="680357" y="1649010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RESPONDA NO SEU CADERNO: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23F0FE76-55AA-429C-8D28-1027232EC2D9}"/>
              </a:ext>
            </a:extLst>
          </p:cNvPr>
          <p:cNvSpPr/>
          <p:nvPr/>
        </p:nvSpPr>
        <p:spPr>
          <a:xfrm>
            <a:off x="300014" y="1678402"/>
            <a:ext cx="11129991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Agora, crie um anúncio de jornal. Primeiro pense o que você vai vender e não se esqueça de colocar todas as informações que são necessárias no anúncio.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4606053" y="2748022"/>
            <a:ext cx="6823952" cy="3205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CE9EC0B9-FAC1-49D7-B656-24D5FF2ACC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036" y="3015166"/>
            <a:ext cx="2058347" cy="212854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B79CB347-E8D9-44D0-A202-3EFCC1ED4B2F}"/>
              </a:ext>
            </a:extLst>
          </p:cNvPr>
          <p:cNvSpPr/>
          <p:nvPr/>
        </p:nvSpPr>
        <p:spPr>
          <a:xfrm>
            <a:off x="799707" y="1004762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RESPONDA NO SEU CADERNO: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83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17</cp:revision>
  <dcterms:created xsi:type="dcterms:W3CDTF">2020-03-26T18:29:34Z</dcterms:created>
  <dcterms:modified xsi:type="dcterms:W3CDTF">2020-04-03T19:44:58Z</dcterms:modified>
</cp:coreProperties>
</file>