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448594" y="3892377"/>
            <a:ext cx="86481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3º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78803" y="73302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PT" sz="36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 º </a:t>
            </a:r>
            <a: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704194" y="1144340"/>
            <a:ext cx="11487806" cy="298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6A88"/>
                </a:solidFill>
              </a:rPr>
              <a:t> </a:t>
            </a:r>
          </a:p>
          <a:p>
            <a:pPr lvl="0" algn="just">
              <a:lnSpc>
                <a:spcPct val="115000"/>
              </a:lnSpc>
              <a:spcBef>
                <a:spcPts val="500"/>
              </a:spcBef>
            </a:pPr>
            <a:r>
              <a:rPr lang="pt-BR" sz="2400" dirty="0" smtClean="0">
                <a:solidFill>
                  <a:srgbClr val="006A88"/>
                </a:solidFill>
              </a:rPr>
              <a:t>COPIE NO CADERNO OS NÚMEROS E AS LETRAS DO NOME DOS NÚMEROS E PINTE 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6A88"/>
              </a:solidFill>
            </a:endParaRPr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2114550"/>
            <a:ext cx="92011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99394" y="1419374"/>
            <a:ext cx="11487806" cy="254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</a:pPr>
            <a:r>
              <a:rPr lang="pt-BR" sz="2400" dirty="0" smtClean="0">
                <a:solidFill>
                  <a:srgbClr val="006A88"/>
                </a:solidFill>
              </a:rPr>
              <a:t>COPIE NO CADERNO O NOME DOS NÚMEROS E COMPLETE COM AS LETRAS QUE FALTAM.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6A88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24219" t="25344" r="45703" b="12333"/>
          <a:stretch>
            <a:fillRect/>
          </a:stretch>
        </p:blipFill>
        <p:spPr bwMode="auto">
          <a:xfrm>
            <a:off x="1981200" y="2019300"/>
            <a:ext cx="77152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287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82454" y="1448797"/>
            <a:ext cx="1140954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solidFill>
                  <a:srgbClr val="006A88"/>
                </a:solidFill>
              </a:rPr>
              <a:t>ESCREVA O NOME DOS NÚMEROS POR EXTENSO NO CADERNO.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31641" t="31667" r="36914" b="18000"/>
          <a:stretch>
            <a:fillRect/>
          </a:stretch>
        </p:blipFill>
        <p:spPr bwMode="auto">
          <a:xfrm>
            <a:off x="1200150" y="1866900"/>
            <a:ext cx="9715500" cy="46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20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27</cp:revision>
  <dcterms:created xsi:type="dcterms:W3CDTF">2020-03-26T18:29:34Z</dcterms:created>
  <dcterms:modified xsi:type="dcterms:W3CDTF">2020-04-03T19:41:51Z</dcterms:modified>
</cp:coreProperties>
</file>