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664823" y="4206285"/>
            <a:ext cx="9441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4º ano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3º 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" name="Retângulo 3">
            <a:extLst>
              <a:ext uri="{FF2B5EF4-FFF2-40B4-BE49-F238E27FC236}">
                <a16:creationId xmlns:a16="http://schemas.microsoft.com/office/drawing/2014/main" id="{978A5246-2746-4609-AA45-9FEF330CA3C4}"/>
              </a:ext>
            </a:extLst>
          </p:cNvPr>
          <p:cNvSpPr/>
          <p:nvPr/>
        </p:nvSpPr>
        <p:spPr>
          <a:xfrm>
            <a:off x="269404" y="1239878"/>
            <a:ext cx="1165319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Você tem avós? Como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elas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são? Sobre o que você acha que o texto “A Avó” vai tratar? 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Freeform 21">
            <a:extLst>
              <a:ext uri="{FF2B5EF4-FFF2-40B4-BE49-F238E27FC236}">
                <a16:creationId xmlns:a16="http://schemas.microsoft.com/office/drawing/2014/main" id="{0B5D9525-3AA7-4DBD-91D3-F5359A840FD0}"/>
              </a:ext>
            </a:extLst>
          </p:cNvPr>
          <p:cNvSpPr>
            <a:spLocks/>
          </p:cNvSpPr>
          <p:nvPr/>
        </p:nvSpPr>
        <p:spPr bwMode="auto">
          <a:xfrm>
            <a:off x="4770438" y="10077450"/>
            <a:ext cx="6323012" cy="1009650"/>
          </a:xfrm>
          <a:custGeom>
            <a:avLst/>
            <a:gdLst>
              <a:gd name="T0" fmla="+- 0 1139 1139"/>
              <a:gd name="T1" fmla="*/ T0 w 9594"/>
              <a:gd name="T2" fmla="+- 0 611 344"/>
              <a:gd name="T3" fmla="*/ 611 h 1424"/>
              <a:gd name="T4" fmla="+- 0 1146 1139"/>
              <a:gd name="T5" fmla="*/ T4 w 9594"/>
              <a:gd name="T6" fmla="+- 0 576 344"/>
              <a:gd name="T7" fmla="*/ 576 h 1424"/>
              <a:gd name="T8" fmla="+- 0 1165 1139"/>
              <a:gd name="T9" fmla="*/ T8 w 9594"/>
              <a:gd name="T10" fmla="+- 0 548 344"/>
              <a:gd name="T11" fmla="*/ 548 h 1424"/>
              <a:gd name="T12" fmla="+- 0 1193 1139"/>
              <a:gd name="T13" fmla="*/ T12 w 9594"/>
              <a:gd name="T14" fmla="+- 0 529 344"/>
              <a:gd name="T15" fmla="*/ 529 h 1424"/>
              <a:gd name="T16" fmla="+- 0 1228 1139"/>
              <a:gd name="T17" fmla="*/ T16 w 9594"/>
              <a:gd name="T18" fmla="+- 0 522 344"/>
              <a:gd name="T19" fmla="*/ 522 h 1424"/>
              <a:gd name="T20" fmla="+- 0 10555 1139"/>
              <a:gd name="T21" fmla="*/ T20 w 9594"/>
              <a:gd name="T22" fmla="+- 0 522 344"/>
              <a:gd name="T23" fmla="*/ 522 h 1424"/>
              <a:gd name="T24" fmla="+- 0 10555 1139"/>
              <a:gd name="T25" fmla="*/ T24 w 9594"/>
              <a:gd name="T26" fmla="+- 0 433 344"/>
              <a:gd name="T27" fmla="*/ 433 h 1424"/>
              <a:gd name="T28" fmla="+- 0 10562 1139"/>
              <a:gd name="T29" fmla="*/ T28 w 9594"/>
              <a:gd name="T30" fmla="+- 0 398 344"/>
              <a:gd name="T31" fmla="*/ 398 h 1424"/>
              <a:gd name="T32" fmla="+- 0 10581 1139"/>
              <a:gd name="T33" fmla="*/ T32 w 9594"/>
              <a:gd name="T34" fmla="+- 0 370 344"/>
              <a:gd name="T35" fmla="*/ 370 h 1424"/>
              <a:gd name="T36" fmla="+- 0 10609 1139"/>
              <a:gd name="T37" fmla="*/ T36 w 9594"/>
              <a:gd name="T38" fmla="+- 0 351 344"/>
              <a:gd name="T39" fmla="*/ 351 h 1424"/>
              <a:gd name="T40" fmla="+- 0 10644 1139"/>
              <a:gd name="T41" fmla="*/ T40 w 9594"/>
              <a:gd name="T42" fmla="+- 0 344 344"/>
              <a:gd name="T43" fmla="*/ 344 h 1424"/>
              <a:gd name="T44" fmla="+- 0 10679 1139"/>
              <a:gd name="T45" fmla="*/ T44 w 9594"/>
              <a:gd name="T46" fmla="+- 0 351 344"/>
              <a:gd name="T47" fmla="*/ 351 h 1424"/>
              <a:gd name="T48" fmla="+- 0 10707 1139"/>
              <a:gd name="T49" fmla="*/ T48 w 9594"/>
              <a:gd name="T50" fmla="+- 0 370 344"/>
              <a:gd name="T51" fmla="*/ 370 h 1424"/>
              <a:gd name="T52" fmla="+- 0 10726 1139"/>
              <a:gd name="T53" fmla="*/ T52 w 9594"/>
              <a:gd name="T54" fmla="+- 0 398 344"/>
              <a:gd name="T55" fmla="*/ 398 h 1424"/>
              <a:gd name="T56" fmla="+- 0 10733 1139"/>
              <a:gd name="T57" fmla="*/ T56 w 9594"/>
              <a:gd name="T58" fmla="+- 0 433 344"/>
              <a:gd name="T59" fmla="*/ 433 h 1424"/>
              <a:gd name="T60" fmla="+- 0 10733 1139"/>
              <a:gd name="T61" fmla="*/ T60 w 9594"/>
              <a:gd name="T62" fmla="+- 0 1501 344"/>
              <a:gd name="T63" fmla="*/ 1501 h 1424"/>
              <a:gd name="T64" fmla="+- 0 10726 1139"/>
              <a:gd name="T65" fmla="*/ T64 w 9594"/>
              <a:gd name="T66" fmla="+- 0 1535 344"/>
              <a:gd name="T67" fmla="*/ 1535 h 1424"/>
              <a:gd name="T68" fmla="+- 0 10707 1139"/>
              <a:gd name="T69" fmla="*/ T68 w 9594"/>
              <a:gd name="T70" fmla="+- 0 1563 344"/>
              <a:gd name="T71" fmla="*/ 1563 h 1424"/>
              <a:gd name="T72" fmla="+- 0 10679 1139"/>
              <a:gd name="T73" fmla="*/ T72 w 9594"/>
              <a:gd name="T74" fmla="+- 0 1583 344"/>
              <a:gd name="T75" fmla="*/ 1583 h 1424"/>
              <a:gd name="T76" fmla="+- 0 10644 1139"/>
              <a:gd name="T77" fmla="*/ T76 w 9594"/>
              <a:gd name="T78" fmla="+- 0 1590 344"/>
              <a:gd name="T79" fmla="*/ 1590 h 1424"/>
              <a:gd name="T80" fmla="+- 0 1317 1139"/>
              <a:gd name="T81" fmla="*/ T80 w 9594"/>
              <a:gd name="T82" fmla="+- 0 1590 344"/>
              <a:gd name="T83" fmla="*/ 1590 h 1424"/>
              <a:gd name="T84" fmla="+- 0 1317 1139"/>
              <a:gd name="T85" fmla="*/ T84 w 9594"/>
              <a:gd name="T86" fmla="+- 0 1679 344"/>
              <a:gd name="T87" fmla="*/ 1679 h 1424"/>
              <a:gd name="T88" fmla="+- 0 1310 1139"/>
              <a:gd name="T89" fmla="*/ T88 w 9594"/>
              <a:gd name="T90" fmla="+- 0 1713 344"/>
              <a:gd name="T91" fmla="*/ 1713 h 1424"/>
              <a:gd name="T92" fmla="+- 0 1291 1139"/>
              <a:gd name="T93" fmla="*/ T92 w 9594"/>
              <a:gd name="T94" fmla="+- 0 1741 344"/>
              <a:gd name="T95" fmla="*/ 1741 h 1424"/>
              <a:gd name="T96" fmla="+- 0 1263 1139"/>
              <a:gd name="T97" fmla="*/ T96 w 9594"/>
              <a:gd name="T98" fmla="+- 0 1761 344"/>
              <a:gd name="T99" fmla="*/ 1761 h 1424"/>
              <a:gd name="T100" fmla="+- 0 1228 1139"/>
              <a:gd name="T101" fmla="*/ T100 w 9594"/>
              <a:gd name="T102" fmla="+- 0 1768 344"/>
              <a:gd name="T103" fmla="*/ 1768 h 1424"/>
              <a:gd name="T104" fmla="+- 0 1193 1139"/>
              <a:gd name="T105" fmla="*/ T104 w 9594"/>
              <a:gd name="T106" fmla="+- 0 1761 344"/>
              <a:gd name="T107" fmla="*/ 1761 h 1424"/>
              <a:gd name="T108" fmla="+- 0 1165 1139"/>
              <a:gd name="T109" fmla="*/ T108 w 9594"/>
              <a:gd name="T110" fmla="+- 0 1741 344"/>
              <a:gd name="T111" fmla="*/ 1741 h 1424"/>
              <a:gd name="T112" fmla="+- 0 1146 1139"/>
              <a:gd name="T113" fmla="*/ T112 w 9594"/>
              <a:gd name="T114" fmla="+- 0 1713 344"/>
              <a:gd name="T115" fmla="*/ 1713 h 1424"/>
              <a:gd name="T116" fmla="+- 0 1139 1139"/>
              <a:gd name="T117" fmla="*/ T116 w 9594"/>
              <a:gd name="T118" fmla="+- 0 1679 344"/>
              <a:gd name="T119" fmla="*/ 1679 h 1424"/>
              <a:gd name="T120" fmla="+- 0 1139 1139"/>
              <a:gd name="T121" fmla="*/ T120 w 9594"/>
              <a:gd name="T122" fmla="+- 0 611 344"/>
              <a:gd name="T123" fmla="*/ 611 h 142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</a:cxnLst>
            <a:rect l="0" t="0" r="r" b="b"/>
            <a:pathLst>
              <a:path w="9594" h="1424">
                <a:moveTo>
                  <a:pt x="0" y="267"/>
                </a:moveTo>
                <a:lnTo>
                  <a:pt x="7" y="232"/>
                </a:lnTo>
                <a:lnTo>
                  <a:pt x="26" y="204"/>
                </a:lnTo>
                <a:lnTo>
                  <a:pt x="54" y="185"/>
                </a:lnTo>
                <a:lnTo>
                  <a:pt x="89" y="178"/>
                </a:lnTo>
                <a:lnTo>
                  <a:pt x="9416" y="178"/>
                </a:lnTo>
                <a:lnTo>
                  <a:pt x="9416" y="89"/>
                </a:lnTo>
                <a:lnTo>
                  <a:pt x="9423" y="54"/>
                </a:lnTo>
                <a:lnTo>
                  <a:pt x="9442" y="26"/>
                </a:lnTo>
                <a:lnTo>
                  <a:pt x="9470" y="7"/>
                </a:lnTo>
                <a:lnTo>
                  <a:pt x="9505" y="0"/>
                </a:lnTo>
                <a:lnTo>
                  <a:pt x="9540" y="7"/>
                </a:lnTo>
                <a:lnTo>
                  <a:pt x="9568" y="26"/>
                </a:lnTo>
                <a:lnTo>
                  <a:pt x="9587" y="54"/>
                </a:lnTo>
                <a:lnTo>
                  <a:pt x="9594" y="89"/>
                </a:lnTo>
                <a:lnTo>
                  <a:pt x="9594" y="1157"/>
                </a:lnTo>
                <a:lnTo>
                  <a:pt x="9587" y="1191"/>
                </a:lnTo>
                <a:lnTo>
                  <a:pt x="9568" y="1219"/>
                </a:lnTo>
                <a:lnTo>
                  <a:pt x="9540" y="1239"/>
                </a:lnTo>
                <a:lnTo>
                  <a:pt x="9505" y="1246"/>
                </a:lnTo>
                <a:lnTo>
                  <a:pt x="178" y="1246"/>
                </a:lnTo>
                <a:lnTo>
                  <a:pt x="178" y="1335"/>
                </a:lnTo>
                <a:lnTo>
                  <a:pt x="171" y="1369"/>
                </a:lnTo>
                <a:lnTo>
                  <a:pt x="152" y="1397"/>
                </a:lnTo>
                <a:lnTo>
                  <a:pt x="124" y="1417"/>
                </a:lnTo>
                <a:lnTo>
                  <a:pt x="89" y="1424"/>
                </a:lnTo>
                <a:lnTo>
                  <a:pt x="54" y="1417"/>
                </a:lnTo>
                <a:lnTo>
                  <a:pt x="26" y="1397"/>
                </a:lnTo>
                <a:lnTo>
                  <a:pt x="7" y="1369"/>
                </a:lnTo>
                <a:lnTo>
                  <a:pt x="0" y="1335"/>
                </a:lnTo>
                <a:lnTo>
                  <a:pt x="0" y="267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1188720" algn="l"/>
                <a:tab pos="6158230" algn="l"/>
              </a:tabLst>
            </a:pPr>
            <a:r>
              <a:rPr lang="pt-BR" sz="1300" b="1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300" b="1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OLAVO Bilac (1865-1918) foi poeta e jornalista brasileiro. Sua primeira obra foi “Poesias”. Escreveu também a letra do “Hino a Bandeira”.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189A664-19BF-4802-B3AA-702E2F3085BA}"/>
              </a:ext>
            </a:extLst>
          </p:cNvPr>
          <p:cNvSpPr/>
          <p:nvPr/>
        </p:nvSpPr>
        <p:spPr>
          <a:xfrm>
            <a:off x="680357" y="3091734"/>
            <a:ext cx="2732314" cy="32890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920"/>
              </a:spcAft>
            </a:pP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avó, que tem oitenta anos,</a:t>
            </a:r>
            <a:b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 tão fraca e velhinha!...</a:t>
            </a:r>
            <a:b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Teve tantos desenganos!</a:t>
            </a:r>
            <a:b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Ficou branquinha, branquinha,</a:t>
            </a:r>
            <a:b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os desgostos humanos.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920"/>
              </a:spcAft>
            </a:pP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Hoje, na sua cadeira,</a:t>
            </a:r>
            <a:b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Repousa, pálida e fria,</a:t>
            </a:r>
            <a:b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Depois de tanta canseira:</a:t>
            </a:r>
            <a:b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cochila todo o dia,</a:t>
            </a:r>
            <a:b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cochila a noite inteira.</a:t>
            </a:r>
          </a:p>
          <a:p>
            <a:pPr algn="ctr">
              <a:lnSpc>
                <a:spcPct val="115000"/>
              </a:lnSpc>
              <a:spcAft>
                <a:spcPts val="1920"/>
              </a:spcAft>
            </a:pP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EB896CC1-386D-465C-B6FF-18C62CFE7A1B}"/>
              </a:ext>
            </a:extLst>
          </p:cNvPr>
          <p:cNvSpPr/>
          <p:nvPr/>
        </p:nvSpPr>
        <p:spPr>
          <a:xfrm>
            <a:off x="928149" y="1899227"/>
            <a:ext cx="2236729" cy="956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3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AVÓ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Olavo Bilac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8A20B094-E4C5-4A0F-8BA5-E698DD234F95}"/>
              </a:ext>
            </a:extLst>
          </p:cNvPr>
          <p:cNvSpPr/>
          <p:nvPr/>
        </p:nvSpPr>
        <p:spPr>
          <a:xfrm>
            <a:off x="3557057" y="1899227"/>
            <a:ext cx="2732314" cy="44986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920"/>
              </a:spcAft>
            </a:pP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Às vezes, porém, o bando</a:t>
            </a:r>
            <a:b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netos invade a sala ...</a:t>
            </a:r>
            <a:b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Entram rindo e </a:t>
            </a:r>
            <a:r>
              <a:rPr lang="pt-BR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papagueiando</a:t>
            </a: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briga, aquele fala,</a:t>
            </a:r>
            <a:b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Aquele dança, pulando ...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A velha acorda sorrindo.</a:t>
            </a:r>
            <a:b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E a alegria a transfigura;</a:t>
            </a:r>
            <a:b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Seu rosto fica mais lindo,</a:t>
            </a:r>
            <a:b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Vendo tanta travessura,</a:t>
            </a:r>
            <a:b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E tanto barulho ouvindo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endParaRPr lang="pt-B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Chama os netos adorados,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Beija-os, e, tremulamente,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Passa os dedos engelhados,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Lentamente, lentamente.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FDFE2B22-43A3-40C4-8355-FA817FDE6F94}"/>
              </a:ext>
            </a:extLst>
          </p:cNvPr>
          <p:cNvSpPr/>
          <p:nvPr/>
        </p:nvSpPr>
        <p:spPr>
          <a:xfrm>
            <a:off x="6482269" y="1899227"/>
            <a:ext cx="2899350" cy="46166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Por seus cabelos doirados.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Fica mais moça, e palpita,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 recupera a memória,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Quando um dos netinhos grita: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"Ó vovó! conte uma história!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Conte uma história bonita!“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Então, com frases pausadas,</a:t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Conta histórias de quimeras,</a:t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Em que há palácios de fadas,</a:t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 feiticeiras, e feras,</a:t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 princesas encantadas ...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 os netinhos estremecem,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contos acompanhando,</a:t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 as travessuras esquecem, </a:t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- Até que, a fronte inclinando</a:t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Sobre o seu colo, adormecem ...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image29.png">
            <a:extLst>
              <a:ext uri="{FF2B5EF4-FFF2-40B4-BE49-F238E27FC236}">
                <a16:creationId xmlns:a16="http://schemas.microsoft.com/office/drawing/2014/main" id="{B962E28A-B09C-443C-AA5F-ACBB97D83822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62887" y="3321006"/>
            <a:ext cx="2148118" cy="1953306"/>
          </a:xfrm>
          <a:prstGeom prst="rect">
            <a:avLst/>
          </a:prstGeom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FDE93E71-C901-44EA-BF5C-1AA168DAEBA7}"/>
              </a:ext>
            </a:extLst>
          </p:cNvPr>
          <p:cNvSpPr/>
          <p:nvPr/>
        </p:nvSpPr>
        <p:spPr>
          <a:xfrm>
            <a:off x="9462927" y="5429162"/>
            <a:ext cx="2348078" cy="1049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OLAVO Bilac (1865-1918) foi poeta e jornalista brasileiro. Sua primeira obra foi “Poesias”. Escreveu também a letra do “Hino a Bandeira”.</a:t>
            </a:r>
          </a:p>
        </p:txBody>
      </p:sp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" name="Retângulo 3">
            <a:extLst>
              <a:ext uri="{FF2B5EF4-FFF2-40B4-BE49-F238E27FC236}">
                <a16:creationId xmlns:a16="http://schemas.microsoft.com/office/drawing/2014/main" id="{978A5246-2746-4609-AA45-9FEF330CA3C4}"/>
              </a:ext>
            </a:extLst>
          </p:cNvPr>
          <p:cNvSpPr/>
          <p:nvPr/>
        </p:nvSpPr>
        <p:spPr>
          <a:xfrm>
            <a:off x="304349" y="2658083"/>
            <a:ext cx="11653191" cy="423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De que trata o poema? (Qual o assunto)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1F0CD9F4-920D-4810-9EBF-27AD22FA3978}"/>
              </a:ext>
            </a:extLst>
          </p:cNvPr>
          <p:cNvSpPr/>
          <p:nvPr/>
        </p:nvSpPr>
        <p:spPr>
          <a:xfrm>
            <a:off x="304349" y="3565058"/>
            <a:ext cx="11653191" cy="423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 que a avó faz quando seus netos invadem a sala e entram “rindo e </a:t>
            </a:r>
            <a:r>
              <a:rPr lang="pt-BR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papagueiando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”?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87CEE09B-9A90-45BF-85D3-D7DB036E78F2}"/>
              </a:ext>
            </a:extLst>
          </p:cNvPr>
          <p:cNvSpPr/>
          <p:nvPr/>
        </p:nvSpPr>
        <p:spPr>
          <a:xfrm>
            <a:off x="304349" y="4411753"/>
            <a:ext cx="11653191" cy="423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O que quer dizer “</a:t>
            </a:r>
            <a:r>
              <a:rPr lang="pt-BR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papagueiando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”?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840F19F4-4B3D-433E-A84F-73BE813B98F0}"/>
              </a:ext>
            </a:extLst>
          </p:cNvPr>
          <p:cNvSpPr/>
          <p:nvPr/>
        </p:nvSpPr>
        <p:spPr>
          <a:xfrm>
            <a:off x="304349" y="5258448"/>
            <a:ext cx="11653191" cy="423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Você já escutou alguma história contada pela sua avó? Como se chama?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978A5246-2746-4609-AA45-9FEF330CA3C4}"/>
              </a:ext>
            </a:extLst>
          </p:cNvPr>
          <p:cNvSpPr/>
          <p:nvPr/>
        </p:nvSpPr>
        <p:spPr>
          <a:xfrm>
            <a:off x="304350" y="1838615"/>
            <a:ext cx="11653191" cy="423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RESPONDA AS QUESTÕES A SEGUIR NO SEU CADERNO: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7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Freeform 21">
            <a:extLst>
              <a:ext uri="{FF2B5EF4-FFF2-40B4-BE49-F238E27FC236}">
                <a16:creationId xmlns:a16="http://schemas.microsoft.com/office/drawing/2014/main" id="{0B5D9525-3AA7-4DBD-91D3-F5359A840FD0}"/>
              </a:ext>
            </a:extLst>
          </p:cNvPr>
          <p:cNvSpPr>
            <a:spLocks/>
          </p:cNvSpPr>
          <p:nvPr/>
        </p:nvSpPr>
        <p:spPr bwMode="auto">
          <a:xfrm>
            <a:off x="4770438" y="10077450"/>
            <a:ext cx="6323012" cy="1009650"/>
          </a:xfrm>
          <a:custGeom>
            <a:avLst/>
            <a:gdLst>
              <a:gd name="T0" fmla="+- 0 1139 1139"/>
              <a:gd name="T1" fmla="*/ T0 w 9594"/>
              <a:gd name="T2" fmla="+- 0 611 344"/>
              <a:gd name="T3" fmla="*/ 611 h 1424"/>
              <a:gd name="T4" fmla="+- 0 1146 1139"/>
              <a:gd name="T5" fmla="*/ T4 w 9594"/>
              <a:gd name="T6" fmla="+- 0 576 344"/>
              <a:gd name="T7" fmla="*/ 576 h 1424"/>
              <a:gd name="T8" fmla="+- 0 1165 1139"/>
              <a:gd name="T9" fmla="*/ T8 w 9594"/>
              <a:gd name="T10" fmla="+- 0 548 344"/>
              <a:gd name="T11" fmla="*/ 548 h 1424"/>
              <a:gd name="T12" fmla="+- 0 1193 1139"/>
              <a:gd name="T13" fmla="*/ T12 w 9594"/>
              <a:gd name="T14" fmla="+- 0 529 344"/>
              <a:gd name="T15" fmla="*/ 529 h 1424"/>
              <a:gd name="T16" fmla="+- 0 1228 1139"/>
              <a:gd name="T17" fmla="*/ T16 w 9594"/>
              <a:gd name="T18" fmla="+- 0 522 344"/>
              <a:gd name="T19" fmla="*/ 522 h 1424"/>
              <a:gd name="T20" fmla="+- 0 10555 1139"/>
              <a:gd name="T21" fmla="*/ T20 w 9594"/>
              <a:gd name="T22" fmla="+- 0 522 344"/>
              <a:gd name="T23" fmla="*/ 522 h 1424"/>
              <a:gd name="T24" fmla="+- 0 10555 1139"/>
              <a:gd name="T25" fmla="*/ T24 w 9594"/>
              <a:gd name="T26" fmla="+- 0 433 344"/>
              <a:gd name="T27" fmla="*/ 433 h 1424"/>
              <a:gd name="T28" fmla="+- 0 10562 1139"/>
              <a:gd name="T29" fmla="*/ T28 w 9594"/>
              <a:gd name="T30" fmla="+- 0 398 344"/>
              <a:gd name="T31" fmla="*/ 398 h 1424"/>
              <a:gd name="T32" fmla="+- 0 10581 1139"/>
              <a:gd name="T33" fmla="*/ T32 w 9594"/>
              <a:gd name="T34" fmla="+- 0 370 344"/>
              <a:gd name="T35" fmla="*/ 370 h 1424"/>
              <a:gd name="T36" fmla="+- 0 10609 1139"/>
              <a:gd name="T37" fmla="*/ T36 w 9594"/>
              <a:gd name="T38" fmla="+- 0 351 344"/>
              <a:gd name="T39" fmla="*/ 351 h 1424"/>
              <a:gd name="T40" fmla="+- 0 10644 1139"/>
              <a:gd name="T41" fmla="*/ T40 w 9594"/>
              <a:gd name="T42" fmla="+- 0 344 344"/>
              <a:gd name="T43" fmla="*/ 344 h 1424"/>
              <a:gd name="T44" fmla="+- 0 10679 1139"/>
              <a:gd name="T45" fmla="*/ T44 w 9594"/>
              <a:gd name="T46" fmla="+- 0 351 344"/>
              <a:gd name="T47" fmla="*/ 351 h 1424"/>
              <a:gd name="T48" fmla="+- 0 10707 1139"/>
              <a:gd name="T49" fmla="*/ T48 w 9594"/>
              <a:gd name="T50" fmla="+- 0 370 344"/>
              <a:gd name="T51" fmla="*/ 370 h 1424"/>
              <a:gd name="T52" fmla="+- 0 10726 1139"/>
              <a:gd name="T53" fmla="*/ T52 w 9594"/>
              <a:gd name="T54" fmla="+- 0 398 344"/>
              <a:gd name="T55" fmla="*/ 398 h 1424"/>
              <a:gd name="T56" fmla="+- 0 10733 1139"/>
              <a:gd name="T57" fmla="*/ T56 w 9594"/>
              <a:gd name="T58" fmla="+- 0 433 344"/>
              <a:gd name="T59" fmla="*/ 433 h 1424"/>
              <a:gd name="T60" fmla="+- 0 10733 1139"/>
              <a:gd name="T61" fmla="*/ T60 w 9594"/>
              <a:gd name="T62" fmla="+- 0 1501 344"/>
              <a:gd name="T63" fmla="*/ 1501 h 1424"/>
              <a:gd name="T64" fmla="+- 0 10726 1139"/>
              <a:gd name="T65" fmla="*/ T64 w 9594"/>
              <a:gd name="T66" fmla="+- 0 1535 344"/>
              <a:gd name="T67" fmla="*/ 1535 h 1424"/>
              <a:gd name="T68" fmla="+- 0 10707 1139"/>
              <a:gd name="T69" fmla="*/ T68 w 9594"/>
              <a:gd name="T70" fmla="+- 0 1563 344"/>
              <a:gd name="T71" fmla="*/ 1563 h 1424"/>
              <a:gd name="T72" fmla="+- 0 10679 1139"/>
              <a:gd name="T73" fmla="*/ T72 w 9594"/>
              <a:gd name="T74" fmla="+- 0 1583 344"/>
              <a:gd name="T75" fmla="*/ 1583 h 1424"/>
              <a:gd name="T76" fmla="+- 0 10644 1139"/>
              <a:gd name="T77" fmla="*/ T76 w 9594"/>
              <a:gd name="T78" fmla="+- 0 1590 344"/>
              <a:gd name="T79" fmla="*/ 1590 h 1424"/>
              <a:gd name="T80" fmla="+- 0 1317 1139"/>
              <a:gd name="T81" fmla="*/ T80 w 9594"/>
              <a:gd name="T82" fmla="+- 0 1590 344"/>
              <a:gd name="T83" fmla="*/ 1590 h 1424"/>
              <a:gd name="T84" fmla="+- 0 1317 1139"/>
              <a:gd name="T85" fmla="*/ T84 w 9594"/>
              <a:gd name="T86" fmla="+- 0 1679 344"/>
              <a:gd name="T87" fmla="*/ 1679 h 1424"/>
              <a:gd name="T88" fmla="+- 0 1310 1139"/>
              <a:gd name="T89" fmla="*/ T88 w 9594"/>
              <a:gd name="T90" fmla="+- 0 1713 344"/>
              <a:gd name="T91" fmla="*/ 1713 h 1424"/>
              <a:gd name="T92" fmla="+- 0 1291 1139"/>
              <a:gd name="T93" fmla="*/ T92 w 9594"/>
              <a:gd name="T94" fmla="+- 0 1741 344"/>
              <a:gd name="T95" fmla="*/ 1741 h 1424"/>
              <a:gd name="T96" fmla="+- 0 1263 1139"/>
              <a:gd name="T97" fmla="*/ T96 w 9594"/>
              <a:gd name="T98" fmla="+- 0 1761 344"/>
              <a:gd name="T99" fmla="*/ 1761 h 1424"/>
              <a:gd name="T100" fmla="+- 0 1228 1139"/>
              <a:gd name="T101" fmla="*/ T100 w 9594"/>
              <a:gd name="T102" fmla="+- 0 1768 344"/>
              <a:gd name="T103" fmla="*/ 1768 h 1424"/>
              <a:gd name="T104" fmla="+- 0 1193 1139"/>
              <a:gd name="T105" fmla="*/ T104 w 9594"/>
              <a:gd name="T106" fmla="+- 0 1761 344"/>
              <a:gd name="T107" fmla="*/ 1761 h 1424"/>
              <a:gd name="T108" fmla="+- 0 1165 1139"/>
              <a:gd name="T109" fmla="*/ T108 w 9594"/>
              <a:gd name="T110" fmla="+- 0 1741 344"/>
              <a:gd name="T111" fmla="*/ 1741 h 1424"/>
              <a:gd name="T112" fmla="+- 0 1146 1139"/>
              <a:gd name="T113" fmla="*/ T112 w 9594"/>
              <a:gd name="T114" fmla="+- 0 1713 344"/>
              <a:gd name="T115" fmla="*/ 1713 h 1424"/>
              <a:gd name="T116" fmla="+- 0 1139 1139"/>
              <a:gd name="T117" fmla="*/ T116 w 9594"/>
              <a:gd name="T118" fmla="+- 0 1679 344"/>
              <a:gd name="T119" fmla="*/ 1679 h 1424"/>
              <a:gd name="T120" fmla="+- 0 1139 1139"/>
              <a:gd name="T121" fmla="*/ T120 w 9594"/>
              <a:gd name="T122" fmla="+- 0 611 344"/>
              <a:gd name="T123" fmla="*/ 611 h 142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</a:cxnLst>
            <a:rect l="0" t="0" r="r" b="b"/>
            <a:pathLst>
              <a:path w="9594" h="1424">
                <a:moveTo>
                  <a:pt x="0" y="267"/>
                </a:moveTo>
                <a:lnTo>
                  <a:pt x="7" y="232"/>
                </a:lnTo>
                <a:lnTo>
                  <a:pt x="26" y="204"/>
                </a:lnTo>
                <a:lnTo>
                  <a:pt x="54" y="185"/>
                </a:lnTo>
                <a:lnTo>
                  <a:pt x="89" y="178"/>
                </a:lnTo>
                <a:lnTo>
                  <a:pt x="9416" y="178"/>
                </a:lnTo>
                <a:lnTo>
                  <a:pt x="9416" y="89"/>
                </a:lnTo>
                <a:lnTo>
                  <a:pt x="9423" y="54"/>
                </a:lnTo>
                <a:lnTo>
                  <a:pt x="9442" y="26"/>
                </a:lnTo>
                <a:lnTo>
                  <a:pt x="9470" y="7"/>
                </a:lnTo>
                <a:lnTo>
                  <a:pt x="9505" y="0"/>
                </a:lnTo>
                <a:lnTo>
                  <a:pt x="9540" y="7"/>
                </a:lnTo>
                <a:lnTo>
                  <a:pt x="9568" y="26"/>
                </a:lnTo>
                <a:lnTo>
                  <a:pt x="9587" y="54"/>
                </a:lnTo>
                <a:lnTo>
                  <a:pt x="9594" y="89"/>
                </a:lnTo>
                <a:lnTo>
                  <a:pt x="9594" y="1157"/>
                </a:lnTo>
                <a:lnTo>
                  <a:pt x="9587" y="1191"/>
                </a:lnTo>
                <a:lnTo>
                  <a:pt x="9568" y="1219"/>
                </a:lnTo>
                <a:lnTo>
                  <a:pt x="9540" y="1239"/>
                </a:lnTo>
                <a:lnTo>
                  <a:pt x="9505" y="1246"/>
                </a:lnTo>
                <a:lnTo>
                  <a:pt x="178" y="1246"/>
                </a:lnTo>
                <a:lnTo>
                  <a:pt x="178" y="1335"/>
                </a:lnTo>
                <a:lnTo>
                  <a:pt x="171" y="1369"/>
                </a:lnTo>
                <a:lnTo>
                  <a:pt x="152" y="1397"/>
                </a:lnTo>
                <a:lnTo>
                  <a:pt x="124" y="1417"/>
                </a:lnTo>
                <a:lnTo>
                  <a:pt x="89" y="1424"/>
                </a:lnTo>
                <a:lnTo>
                  <a:pt x="54" y="1417"/>
                </a:lnTo>
                <a:lnTo>
                  <a:pt x="26" y="1397"/>
                </a:lnTo>
                <a:lnTo>
                  <a:pt x="7" y="1369"/>
                </a:lnTo>
                <a:lnTo>
                  <a:pt x="0" y="1335"/>
                </a:lnTo>
                <a:lnTo>
                  <a:pt x="0" y="267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1188720" algn="l"/>
                <a:tab pos="6158230" algn="l"/>
              </a:tabLst>
            </a:pPr>
            <a:r>
              <a:rPr lang="pt-BR" sz="1300" b="1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300" b="1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OLAVO Bilac (1865-1918) foi poeta e jornalista brasileiro. Sua primeira obra foi “Poesias”. Escreveu também a letra do “Hino a Bandeira”.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0F78C22-1D3C-4052-9CA7-C2F06C308892}"/>
              </a:ext>
            </a:extLst>
          </p:cNvPr>
          <p:cNvSpPr/>
          <p:nvPr/>
        </p:nvSpPr>
        <p:spPr>
          <a:xfrm>
            <a:off x="698528" y="1539563"/>
            <a:ext cx="11044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Leia duas estrofes do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no seu caderno e faça uma lista com os adjetivos presentes no texto.</a:t>
            </a:r>
            <a:endParaRPr lang="pt-B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image30.png">
            <a:extLst>
              <a:ext uri="{FF2B5EF4-FFF2-40B4-BE49-F238E27FC236}">
                <a16:creationId xmlns:a16="http://schemas.microsoft.com/office/drawing/2014/main" id="{998534F2-2C58-402A-91D2-477A7318D8F8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92707" y="2886137"/>
            <a:ext cx="2006584" cy="2061326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83174E6D-FFB5-436E-8CDB-B14380C7E7D1}"/>
              </a:ext>
            </a:extLst>
          </p:cNvPr>
          <p:cNvSpPr/>
          <p:nvPr/>
        </p:nvSpPr>
        <p:spPr>
          <a:xfrm>
            <a:off x="1617498" y="2854265"/>
            <a:ext cx="34752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</a:rPr>
              <a:t>ESTROFE A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“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A avó, que tem oitenta anos,</a:t>
            </a:r>
            <a:b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Está tão fraca e velhinha!...</a:t>
            </a:r>
            <a:b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Teve tantos desenganos!</a:t>
            </a:r>
            <a:b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Ficou branquinha, branquinha,</a:t>
            </a:r>
            <a:b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Com os desgostos humanos.”</a:t>
            </a:r>
            <a:endParaRPr lang="pt-BR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46E0452C-A3A1-4F4A-A774-32E79637C470}"/>
              </a:ext>
            </a:extLst>
          </p:cNvPr>
          <p:cNvSpPr/>
          <p:nvPr/>
        </p:nvSpPr>
        <p:spPr>
          <a:xfrm>
            <a:off x="7242897" y="2632378"/>
            <a:ext cx="3465208" cy="3257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</a:rPr>
              <a:t>ESTROFE </a:t>
            </a: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</a:rPr>
              <a:t>B</a:t>
            </a:r>
            <a:endParaRPr lang="pt-BR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“Por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seus cabelos doirados.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Fica mais moça, e palpita,</a:t>
            </a:r>
            <a:b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E recupera a memória,</a:t>
            </a:r>
            <a:b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Quando um dos netinhos grita:</a:t>
            </a:r>
            <a:b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Ó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vovó ! conte uma história!</a:t>
            </a:r>
            <a:b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Conte uma história bonita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!“ 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015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Freeform 21">
            <a:extLst>
              <a:ext uri="{FF2B5EF4-FFF2-40B4-BE49-F238E27FC236}">
                <a16:creationId xmlns:a16="http://schemas.microsoft.com/office/drawing/2014/main" id="{0B5D9525-3AA7-4DBD-91D3-F5359A840FD0}"/>
              </a:ext>
            </a:extLst>
          </p:cNvPr>
          <p:cNvSpPr>
            <a:spLocks/>
          </p:cNvSpPr>
          <p:nvPr/>
        </p:nvSpPr>
        <p:spPr bwMode="auto">
          <a:xfrm>
            <a:off x="4770438" y="10077450"/>
            <a:ext cx="6323012" cy="1009650"/>
          </a:xfrm>
          <a:custGeom>
            <a:avLst/>
            <a:gdLst>
              <a:gd name="T0" fmla="+- 0 1139 1139"/>
              <a:gd name="T1" fmla="*/ T0 w 9594"/>
              <a:gd name="T2" fmla="+- 0 611 344"/>
              <a:gd name="T3" fmla="*/ 611 h 1424"/>
              <a:gd name="T4" fmla="+- 0 1146 1139"/>
              <a:gd name="T5" fmla="*/ T4 w 9594"/>
              <a:gd name="T6" fmla="+- 0 576 344"/>
              <a:gd name="T7" fmla="*/ 576 h 1424"/>
              <a:gd name="T8" fmla="+- 0 1165 1139"/>
              <a:gd name="T9" fmla="*/ T8 w 9594"/>
              <a:gd name="T10" fmla="+- 0 548 344"/>
              <a:gd name="T11" fmla="*/ 548 h 1424"/>
              <a:gd name="T12" fmla="+- 0 1193 1139"/>
              <a:gd name="T13" fmla="*/ T12 w 9594"/>
              <a:gd name="T14" fmla="+- 0 529 344"/>
              <a:gd name="T15" fmla="*/ 529 h 1424"/>
              <a:gd name="T16" fmla="+- 0 1228 1139"/>
              <a:gd name="T17" fmla="*/ T16 w 9594"/>
              <a:gd name="T18" fmla="+- 0 522 344"/>
              <a:gd name="T19" fmla="*/ 522 h 1424"/>
              <a:gd name="T20" fmla="+- 0 10555 1139"/>
              <a:gd name="T21" fmla="*/ T20 w 9594"/>
              <a:gd name="T22" fmla="+- 0 522 344"/>
              <a:gd name="T23" fmla="*/ 522 h 1424"/>
              <a:gd name="T24" fmla="+- 0 10555 1139"/>
              <a:gd name="T25" fmla="*/ T24 w 9594"/>
              <a:gd name="T26" fmla="+- 0 433 344"/>
              <a:gd name="T27" fmla="*/ 433 h 1424"/>
              <a:gd name="T28" fmla="+- 0 10562 1139"/>
              <a:gd name="T29" fmla="*/ T28 w 9594"/>
              <a:gd name="T30" fmla="+- 0 398 344"/>
              <a:gd name="T31" fmla="*/ 398 h 1424"/>
              <a:gd name="T32" fmla="+- 0 10581 1139"/>
              <a:gd name="T33" fmla="*/ T32 w 9594"/>
              <a:gd name="T34" fmla="+- 0 370 344"/>
              <a:gd name="T35" fmla="*/ 370 h 1424"/>
              <a:gd name="T36" fmla="+- 0 10609 1139"/>
              <a:gd name="T37" fmla="*/ T36 w 9594"/>
              <a:gd name="T38" fmla="+- 0 351 344"/>
              <a:gd name="T39" fmla="*/ 351 h 1424"/>
              <a:gd name="T40" fmla="+- 0 10644 1139"/>
              <a:gd name="T41" fmla="*/ T40 w 9594"/>
              <a:gd name="T42" fmla="+- 0 344 344"/>
              <a:gd name="T43" fmla="*/ 344 h 1424"/>
              <a:gd name="T44" fmla="+- 0 10679 1139"/>
              <a:gd name="T45" fmla="*/ T44 w 9594"/>
              <a:gd name="T46" fmla="+- 0 351 344"/>
              <a:gd name="T47" fmla="*/ 351 h 1424"/>
              <a:gd name="T48" fmla="+- 0 10707 1139"/>
              <a:gd name="T49" fmla="*/ T48 w 9594"/>
              <a:gd name="T50" fmla="+- 0 370 344"/>
              <a:gd name="T51" fmla="*/ 370 h 1424"/>
              <a:gd name="T52" fmla="+- 0 10726 1139"/>
              <a:gd name="T53" fmla="*/ T52 w 9594"/>
              <a:gd name="T54" fmla="+- 0 398 344"/>
              <a:gd name="T55" fmla="*/ 398 h 1424"/>
              <a:gd name="T56" fmla="+- 0 10733 1139"/>
              <a:gd name="T57" fmla="*/ T56 w 9594"/>
              <a:gd name="T58" fmla="+- 0 433 344"/>
              <a:gd name="T59" fmla="*/ 433 h 1424"/>
              <a:gd name="T60" fmla="+- 0 10733 1139"/>
              <a:gd name="T61" fmla="*/ T60 w 9594"/>
              <a:gd name="T62" fmla="+- 0 1501 344"/>
              <a:gd name="T63" fmla="*/ 1501 h 1424"/>
              <a:gd name="T64" fmla="+- 0 10726 1139"/>
              <a:gd name="T65" fmla="*/ T64 w 9594"/>
              <a:gd name="T66" fmla="+- 0 1535 344"/>
              <a:gd name="T67" fmla="*/ 1535 h 1424"/>
              <a:gd name="T68" fmla="+- 0 10707 1139"/>
              <a:gd name="T69" fmla="*/ T68 w 9594"/>
              <a:gd name="T70" fmla="+- 0 1563 344"/>
              <a:gd name="T71" fmla="*/ 1563 h 1424"/>
              <a:gd name="T72" fmla="+- 0 10679 1139"/>
              <a:gd name="T73" fmla="*/ T72 w 9594"/>
              <a:gd name="T74" fmla="+- 0 1583 344"/>
              <a:gd name="T75" fmla="*/ 1583 h 1424"/>
              <a:gd name="T76" fmla="+- 0 10644 1139"/>
              <a:gd name="T77" fmla="*/ T76 w 9594"/>
              <a:gd name="T78" fmla="+- 0 1590 344"/>
              <a:gd name="T79" fmla="*/ 1590 h 1424"/>
              <a:gd name="T80" fmla="+- 0 1317 1139"/>
              <a:gd name="T81" fmla="*/ T80 w 9594"/>
              <a:gd name="T82" fmla="+- 0 1590 344"/>
              <a:gd name="T83" fmla="*/ 1590 h 1424"/>
              <a:gd name="T84" fmla="+- 0 1317 1139"/>
              <a:gd name="T85" fmla="*/ T84 w 9594"/>
              <a:gd name="T86" fmla="+- 0 1679 344"/>
              <a:gd name="T87" fmla="*/ 1679 h 1424"/>
              <a:gd name="T88" fmla="+- 0 1310 1139"/>
              <a:gd name="T89" fmla="*/ T88 w 9594"/>
              <a:gd name="T90" fmla="+- 0 1713 344"/>
              <a:gd name="T91" fmla="*/ 1713 h 1424"/>
              <a:gd name="T92" fmla="+- 0 1291 1139"/>
              <a:gd name="T93" fmla="*/ T92 w 9594"/>
              <a:gd name="T94" fmla="+- 0 1741 344"/>
              <a:gd name="T95" fmla="*/ 1741 h 1424"/>
              <a:gd name="T96" fmla="+- 0 1263 1139"/>
              <a:gd name="T97" fmla="*/ T96 w 9594"/>
              <a:gd name="T98" fmla="+- 0 1761 344"/>
              <a:gd name="T99" fmla="*/ 1761 h 1424"/>
              <a:gd name="T100" fmla="+- 0 1228 1139"/>
              <a:gd name="T101" fmla="*/ T100 w 9594"/>
              <a:gd name="T102" fmla="+- 0 1768 344"/>
              <a:gd name="T103" fmla="*/ 1768 h 1424"/>
              <a:gd name="T104" fmla="+- 0 1193 1139"/>
              <a:gd name="T105" fmla="*/ T104 w 9594"/>
              <a:gd name="T106" fmla="+- 0 1761 344"/>
              <a:gd name="T107" fmla="*/ 1761 h 1424"/>
              <a:gd name="T108" fmla="+- 0 1165 1139"/>
              <a:gd name="T109" fmla="*/ T108 w 9594"/>
              <a:gd name="T110" fmla="+- 0 1741 344"/>
              <a:gd name="T111" fmla="*/ 1741 h 1424"/>
              <a:gd name="T112" fmla="+- 0 1146 1139"/>
              <a:gd name="T113" fmla="*/ T112 w 9594"/>
              <a:gd name="T114" fmla="+- 0 1713 344"/>
              <a:gd name="T115" fmla="*/ 1713 h 1424"/>
              <a:gd name="T116" fmla="+- 0 1139 1139"/>
              <a:gd name="T117" fmla="*/ T116 w 9594"/>
              <a:gd name="T118" fmla="+- 0 1679 344"/>
              <a:gd name="T119" fmla="*/ 1679 h 1424"/>
              <a:gd name="T120" fmla="+- 0 1139 1139"/>
              <a:gd name="T121" fmla="*/ T120 w 9594"/>
              <a:gd name="T122" fmla="+- 0 611 344"/>
              <a:gd name="T123" fmla="*/ 611 h 142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</a:cxnLst>
            <a:rect l="0" t="0" r="r" b="b"/>
            <a:pathLst>
              <a:path w="9594" h="1424">
                <a:moveTo>
                  <a:pt x="0" y="267"/>
                </a:moveTo>
                <a:lnTo>
                  <a:pt x="7" y="232"/>
                </a:lnTo>
                <a:lnTo>
                  <a:pt x="26" y="204"/>
                </a:lnTo>
                <a:lnTo>
                  <a:pt x="54" y="185"/>
                </a:lnTo>
                <a:lnTo>
                  <a:pt x="89" y="178"/>
                </a:lnTo>
                <a:lnTo>
                  <a:pt x="9416" y="178"/>
                </a:lnTo>
                <a:lnTo>
                  <a:pt x="9416" y="89"/>
                </a:lnTo>
                <a:lnTo>
                  <a:pt x="9423" y="54"/>
                </a:lnTo>
                <a:lnTo>
                  <a:pt x="9442" y="26"/>
                </a:lnTo>
                <a:lnTo>
                  <a:pt x="9470" y="7"/>
                </a:lnTo>
                <a:lnTo>
                  <a:pt x="9505" y="0"/>
                </a:lnTo>
                <a:lnTo>
                  <a:pt x="9540" y="7"/>
                </a:lnTo>
                <a:lnTo>
                  <a:pt x="9568" y="26"/>
                </a:lnTo>
                <a:lnTo>
                  <a:pt x="9587" y="54"/>
                </a:lnTo>
                <a:lnTo>
                  <a:pt x="9594" y="89"/>
                </a:lnTo>
                <a:lnTo>
                  <a:pt x="9594" y="1157"/>
                </a:lnTo>
                <a:lnTo>
                  <a:pt x="9587" y="1191"/>
                </a:lnTo>
                <a:lnTo>
                  <a:pt x="9568" y="1219"/>
                </a:lnTo>
                <a:lnTo>
                  <a:pt x="9540" y="1239"/>
                </a:lnTo>
                <a:lnTo>
                  <a:pt x="9505" y="1246"/>
                </a:lnTo>
                <a:lnTo>
                  <a:pt x="178" y="1246"/>
                </a:lnTo>
                <a:lnTo>
                  <a:pt x="178" y="1335"/>
                </a:lnTo>
                <a:lnTo>
                  <a:pt x="171" y="1369"/>
                </a:lnTo>
                <a:lnTo>
                  <a:pt x="152" y="1397"/>
                </a:lnTo>
                <a:lnTo>
                  <a:pt x="124" y="1417"/>
                </a:lnTo>
                <a:lnTo>
                  <a:pt x="89" y="1424"/>
                </a:lnTo>
                <a:lnTo>
                  <a:pt x="54" y="1417"/>
                </a:lnTo>
                <a:lnTo>
                  <a:pt x="26" y="1397"/>
                </a:lnTo>
                <a:lnTo>
                  <a:pt x="7" y="1369"/>
                </a:lnTo>
                <a:lnTo>
                  <a:pt x="0" y="1335"/>
                </a:lnTo>
                <a:lnTo>
                  <a:pt x="0" y="267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1188720" algn="l"/>
                <a:tab pos="6158230" algn="l"/>
              </a:tabLst>
            </a:pPr>
            <a:r>
              <a:rPr lang="pt-BR" sz="1300" b="1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300" b="1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OLAVO Bilac (1865-1918) foi poeta e jornalista brasileiro. Sua primeira obra foi “Poesias”. Escreveu também a letra do “Hino a Bandeira”.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0F78C22-1D3C-4052-9CA7-C2F06C308892}"/>
              </a:ext>
            </a:extLst>
          </p:cNvPr>
          <p:cNvSpPr/>
          <p:nvPr/>
        </p:nvSpPr>
        <p:spPr>
          <a:xfrm>
            <a:off x="368653" y="1288716"/>
            <a:ext cx="9653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No seu caderno responda o que caracteriza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adjetivos abaixo?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10FE486-FE05-4F2A-A3B8-2D7A8A14F6E8}"/>
              </a:ext>
            </a:extLst>
          </p:cNvPr>
          <p:cNvSpPr/>
          <p:nvPr/>
        </p:nvSpPr>
        <p:spPr>
          <a:xfrm>
            <a:off x="335993" y="2023046"/>
            <a:ext cx="2238765" cy="217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340360" algn="l"/>
              </a:tabLs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ESTROFE A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0360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Fraca:	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0360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Velhinha: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0360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Branquinha: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281A357-1D7A-4904-AEE8-ECA59435CD03}"/>
              </a:ext>
            </a:extLst>
          </p:cNvPr>
          <p:cNvSpPr/>
          <p:nvPr/>
        </p:nvSpPr>
        <p:spPr>
          <a:xfrm>
            <a:off x="1360714" y="2609062"/>
            <a:ext cx="320633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BBF82912-9057-4952-A77E-28A84EA984DF}"/>
              </a:ext>
            </a:extLst>
          </p:cNvPr>
          <p:cNvSpPr/>
          <p:nvPr/>
        </p:nvSpPr>
        <p:spPr>
          <a:xfrm>
            <a:off x="1689761" y="3132209"/>
            <a:ext cx="320633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734DB264-D1FC-480E-94C0-746E472FE8D5}"/>
              </a:ext>
            </a:extLst>
          </p:cNvPr>
          <p:cNvSpPr/>
          <p:nvPr/>
        </p:nvSpPr>
        <p:spPr>
          <a:xfrm>
            <a:off x="2100576" y="3655356"/>
            <a:ext cx="320633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B3719C7-CD61-42E2-9A18-53AE6A065EEE}"/>
              </a:ext>
            </a:extLst>
          </p:cNvPr>
          <p:cNvSpPr/>
          <p:nvPr/>
        </p:nvSpPr>
        <p:spPr>
          <a:xfrm>
            <a:off x="5868499" y="2011014"/>
            <a:ext cx="2033187" cy="217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340360" algn="l"/>
              </a:tabLs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ESTROFE B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0360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Doirados:	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0360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Moça: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340360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Bonita: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681D15EE-0038-487F-9A67-7C2048FE7F08}"/>
              </a:ext>
            </a:extLst>
          </p:cNvPr>
          <p:cNvSpPr/>
          <p:nvPr/>
        </p:nvSpPr>
        <p:spPr>
          <a:xfrm>
            <a:off x="7283482" y="2546038"/>
            <a:ext cx="320633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844DBDE8-3DBC-442D-BA8B-9B8A59C248E8}"/>
              </a:ext>
            </a:extLst>
          </p:cNvPr>
          <p:cNvSpPr/>
          <p:nvPr/>
        </p:nvSpPr>
        <p:spPr>
          <a:xfrm>
            <a:off x="7008963" y="3107406"/>
            <a:ext cx="320633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BC89EA70-8B9D-4DB5-AE59-F4B308DB7FD3}"/>
              </a:ext>
            </a:extLst>
          </p:cNvPr>
          <p:cNvSpPr/>
          <p:nvPr/>
        </p:nvSpPr>
        <p:spPr>
          <a:xfrm>
            <a:off x="7035890" y="3660002"/>
            <a:ext cx="320633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204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Freeform 21">
            <a:extLst>
              <a:ext uri="{FF2B5EF4-FFF2-40B4-BE49-F238E27FC236}">
                <a16:creationId xmlns:a16="http://schemas.microsoft.com/office/drawing/2014/main" id="{0B5D9525-3AA7-4DBD-91D3-F5359A840FD0}"/>
              </a:ext>
            </a:extLst>
          </p:cNvPr>
          <p:cNvSpPr>
            <a:spLocks/>
          </p:cNvSpPr>
          <p:nvPr/>
        </p:nvSpPr>
        <p:spPr bwMode="auto">
          <a:xfrm>
            <a:off x="4770438" y="10077450"/>
            <a:ext cx="6323012" cy="1009650"/>
          </a:xfrm>
          <a:custGeom>
            <a:avLst/>
            <a:gdLst>
              <a:gd name="T0" fmla="+- 0 1139 1139"/>
              <a:gd name="T1" fmla="*/ T0 w 9594"/>
              <a:gd name="T2" fmla="+- 0 611 344"/>
              <a:gd name="T3" fmla="*/ 611 h 1424"/>
              <a:gd name="T4" fmla="+- 0 1146 1139"/>
              <a:gd name="T5" fmla="*/ T4 w 9594"/>
              <a:gd name="T6" fmla="+- 0 576 344"/>
              <a:gd name="T7" fmla="*/ 576 h 1424"/>
              <a:gd name="T8" fmla="+- 0 1165 1139"/>
              <a:gd name="T9" fmla="*/ T8 w 9594"/>
              <a:gd name="T10" fmla="+- 0 548 344"/>
              <a:gd name="T11" fmla="*/ 548 h 1424"/>
              <a:gd name="T12" fmla="+- 0 1193 1139"/>
              <a:gd name="T13" fmla="*/ T12 w 9594"/>
              <a:gd name="T14" fmla="+- 0 529 344"/>
              <a:gd name="T15" fmla="*/ 529 h 1424"/>
              <a:gd name="T16" fmla="+- 0 1228 1139"/>
              <a:gd name="T17" fmla="*/ T16 w 9594"/>
              <a:gd name="T18" fmla="+- 0 522 344"/>
              <a:gd name="T19" fmla="*/ 522 h 1424"/>
              <a:gd name="T20" fmla="+- 0 10555 1139"/>
              <a:gd name="T21" fmla="*/ T20 w 9594"/>
              <a:gd name="T22" fmla="+- 0 522 344"/>
              <a:gd name="T23" fmla="*/ 522 h 1424"/>
              <a:gd name="T24" fmla="+- 0 10555 1139"/>
              <a:gd name="T25" fmla="*/ T24 w 9594"/>
              <a:gd name="T26" fmla="+- 0 433 344"/>
              <a:gd name="T27" fmla="*/ 433 h 1424"/>
              <a:gd name="T28" fmla="+- 0 10562 1139"/>
              <a:gd name="T29" fmla="*/ T28 w 9594"/>
              <a:gd name="T30" fmla="+- 0 398 344"/>
              <a:gd name="T31" fmla="*/ 398 h 1424"/>
              <a:gd name="T32" fmla="+- 0 10581 1139"/>
              <a:gd name="T33" fmla="*/ T32 w 9594"/>
              <a:gd name="T34" fmla="+- 0 370 344"/>
              <a:gd name="T35" fmla="*/ 370 h 1424"/>
              <a:gd name="T36" fmla="+- 0 10609 1139"/>
              <a:gd name="T37" fmla="*/ T36 w 9594"/>
              <a:gd name="T38" fmla="+- 0 351 344"/>
              <a:gd name="T39" fmla="*/ 351 h 1424"/>
              <a:gd name="T40" fmla="+- 0 10644 1139"/>
              <a:gd name="T41" fmla="*/ T40 w 9594"/>
              <a:gd name="T42" fmla="+- 0 344 344"/>
              <a:gd name="T43" fmla="*/ 344 h 1424"/>
              <a:gd name="T44" fmla="+- 0 10679 1139"/>
              <a:gd name="T45" fmla="*/ T44 w 9594"/>
              <a:gd name="T46" fmla="+- 0 351 344"/>
              <a:gd name="T47" fmla="*/ 351 h 1424"/>
              <a:gd name="T48" fmla="+- 0 10707 1139"/>
              <a:gd name="T49" fmla="*/ T48 w 9594"/>
              <a:gd name="T50" fmla="+- 0 370 344"/>
              <a:gd name="T51" fmla="*/ 370 h 1424"/>
              <a:gd name="T52" fmla="+- 0 10726 1139"/>
              <a:gd name="T53" fmla="*/ T52 w 9594"/>
              <a:gd name="T54" fmla="+- 0 398 344"/>
              <a:gd name="T55" fmla="*/ 398 h 1424"/>
              <a:gd name="T56" fmla="+- 0 10733 1139"/>
              <a:gd name="T57" fmla="*/ T56 w 9594"/>
              <a:gd name="T58" fmla="+- 0 433 344"/>
              <a:gd name="T59" fmla="*/ 433 h 1424"/>
              <a:gd name="T60" fmla="+- 0 10733 1139"/>
              <a:gd name="T61" fmla="*/ T60 w 9594"/>
              <a:gd name="T62" fmla="+- 0 1501 344"/>
              <a:gd name="T63" fmla="*/ 1501 h 1424"/>
              <a:gd name="T64" fmla="+- 0 10726 1139"/>
              <a:gd name="T65" fmla="*/ T64 w 9594"/>
              <a:gd name="T66" fmla="+- 0 1535 344"/>
              <a:gd name="T67" fmla="*/ 1535 h 1424"/>
              <a:gd name="T68" fmla="+- 0 10707 1139"/>
              <a:gd name="T69" fmla="*/ T68 w 9594"/>
              <a:gd name="T70" fmla="+- 0 1563 344"/>
              <a:gd name="T71" fmla="*/ 1563 h 1424"/>
              <a:gd name="T72" fmla="+- 0 10679 1139"/>
              <a:gd name="T73" fmla="*/ T72 w 9594"/>
              <a:gd name="T74" fmla="+- 0 1583 344"/>
              <a:gd name="T75" fmla="*/ 1583 h 1424"/>
              <a:gd name="T76" fmla="+- 0 10644 1139"/>
              <a:gd name="T77" fmla="*/ T76 w 9594"/>
              <a:gd name="T78" fmla="+- 0 1590 344"/>
              <a:gd name="T79" fmla="*/ 1590 h 1424"/>
              <a:gd name="T80" fmla="+- 0 1317 1139"/>
              <a:gd name="T81" fmla="*/ T80 w 9594"/>
              <a:gd name="T82" fmla="+- 0 1590 344"/>
              <a:gd name="T83" fmla="*/ 1590 h 1424"/>
              <a:gd name="T84" fmla="+- 0 1317 1139"/>
              <a:gd name="T85" fmla="*/ T84 w 9594"/>
              <a:gd name="T86" fmla="+- 0 1679 344"/>
              <a:gd name="T87" fmla="*/ 1679 h 1424"/>
              <a:gd name="T88" fmla="+- 0 1310 1139"/>
              <a:gd name="T89" fmla="*/ T88 w 9594"/>
              <a:gd name="T90" fmla="+- 0 1713 344"/>
              <a:gd name="T91" fmla="*/ 1713 h 1424"/>
              <a:gd name="T92" fmla="+- 0 1291 1139"/>
              <a:gd name="T93" fmla="*/ T92 w 9594"/>
              <a:gd name="T94" fmla="+- 0 1741 344"/>
              <a:gd name="T95" fmla="*/ 1741 h 1424"/>
              <a:gd name="T96" fmla="+- 0 1263 1139"/>
              <a:gd name="T97" fmla="*/ T96 w 9594"/>
              <a:gd name="T98" fmla="+- 0 1761 344"/>
              <a:gd name="T99" fmla="*/ 1761 h 1424"/>
              <a:gd name="T100" fmla="+- 0 1228 1139"/>
              <a:gd name="T101" fmla="*/ T100 w 9594"/>
              <a:gd name="T102" fmla="+- 0 1768 344"/>
              <a:gd name="T103" fmla="*/ 1768 h 1424"/>
              <a:gd name="T104" fmla="+- 0 1193 1139"/>
              <a:gd name="T105" fmla="*/ T104 w 9594"/>
              <a:gd name="T106" fmla="+- 0 1761 344"/>
              <a:gd name="T107" fmla="*/ 1761 h 1424"/>
              <a:gd name="T108" fmla="+- 0 1165 1139"/>
              <a:gd name="T109" fmla="*/ T108 w 9594"/>
              <a:gd name="T110" fmla="+- 0 1741 344"/>
              <a:gd name="T111" fmla="*/ 1741 h 1424"/>
              <a:gd name="T112" fmla="+- 0 1146 1139"/>
              <a:gd name="T113" fmla="*/ T112 w 9594"/>
              <a:gd name="T114" fmla="+- 0 1713 344"/>
              <a:gd name="T115" fmla="*/ 1713 h 1424"/>
              <a:gd name="T116" fmla="+- 0 1139 1139"/>
              <a:gd name="T117" fmla="*/ T116 w 9594"/>
              <a:gd name="T118" fmla="+- 0 1679 344"/>
              <a:gd name="T119" fmla="*/ 1679 h 1424"/>
              <a:gd name="T120" fmla="+- 0 1139 1139"/>
              <a:gd name="T121" fmla="*/ T120 w 9594"/>
              <a:gd name="T122" fmla="+- 0 611 344"/>
              <a:gd name="T123" fmla="*/ 611 h 142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</a:cxnLst>
            <a:rect l="0" t="0" r="r" b="b"/>
            <a:pathLst>
              <a:path w="9594" h="1424">
                <a:moveTo>
                  <a:pt x="0" y="267"/>
                </a:moveTo>
                <a:lnTo>
                  <a:pt x="7" y="232"/>
                </a:lnTo>
                <a:lnTo>
                  <a:pt x="26" y="204"/>
                </a:lnTo>
                <a:lnTo>
                  <a:pt x="54" y="185"/>
                </a:lnTo>
                <a:lnTo>
                  <a:pt x="89" y="178"/>
                </a:lnTo>
                <a:lnTo>
                  <a:pt x="9416" y="178"/>
                </a:lnTo>
                <a:lnTo>
                  <a:pt x="9416" y="89"/>
                </a:lnTo>
                <a:lnTo>
                  <a:pt x="9423" y="54"/>
                </a:lnTo>
                <a:lnTo>
                  <a:pt x="9442" y="26"/>
                </a:lnTo>
                <a:lnTo>
                  <a:pt x="9470" y="7"/>
                </a:lnTo>
                <a:lnTo>
                  <a:pt x="9505" y="0"/>
                </a:lnTo>
                <a:lnTo>
                  <a:pt x="9540" y="7"/>
                </a:lnTo>
                <a:lnTo>
                  <a:pt x="9568" y="26"/>
                </a:lnTo>
                <a:lnTo>
                  <a:pt x="9587" y="54"/>
                </a:lnTo>
                <a:lnTo>
                  <a:pt x="9594" y="89"/>
                </a:lnTo>
                <a:lnTo>
                  <a:pt x="9594" y="1157"/>
                </a:lnTo>
                <a:lnTo>
                  <a:pt x="9587" y="1191"/>
                </a:lnTo>
                <a:lnTo>
                  <a:pt x="9568" y="1219"/>
                </a:lnTo>
                <a:lnTo>
                  <a:pt x="9540" y="1239"/>
                </a:lnTo>
                <a:lnTo>
                  <a:pt x="9505" y="1246"/>
                </a:lnTo>
                <a:lnTo>
                  <a:pt x="178" y="1246"/>
                </a:lnTo>
                <a:lnTo>
                  <a:pt x="178" y="1335"/>
                </a:lnTo>
                <a:lnTo>
                  <a:pt x="171" y="1369"/>
                </a:lnTo>
                <a:lnTo>
                  <a:pt x="152" y="1397"/>
                </a:lnTo>
                <a:lnTo>
                  <a:pt x="124" y="1417"/>
                </a:lnTo>
                <a:lnTo>
                  <a:pt x="89" y="1424"/>
                </a:lnTo>
                <a:lnTo>
                  <a:pt x="54" y="1417"/>
                </a:lnTo>
                <a:lnTo>
                  <a:pt x="26" y="1397"/>
                </a:lnTo>
                <a:lnTo>
                  <a:pt x="7" y="1369"/>
                </a:lnTo>
                <a:lnTo>
                  <a:pt x="0" y="1335"/>
                </a:lnTo>
                <a:lnTo>
                  <a:pt x="0" y="267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1188720" algn="l"/>
                <a:tab pos="6158230" algn="l"/>
              </a:tabLst>
            </a:pPr>
            <a:r>
              <a:rPr lang="pt-BR" sz="1300" b="1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300" b="1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OLAVO Bilac (1865-1918) foi poeta e jornalista brasileiro. Sua primeira obra foi “Poesias”. Escreveu também a letra do “Hino a Bandeira”.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0F78C22-1D3C-4052-9CA7-C2F06C308892}"/>
              </a:ext>
            </a:extLst>
          </p:cNvPr>
          <p:cNvSpPr/>
          <p:nvPr/>
        </p:nvSpPr>
        <p:spPr>
          <a:xfrm>
            <a:off x="1308439" y="1339633"/>
            <a:ext cx="8898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o quadro de Tarsila do Amaral intitulado “Família”.</a:t>
            </a:r>
          </a:p>
        </p:txBody>
      </p:sp>
      <p:pic>
        <p:nvPicPr>
          <p:cNvPr id="30" name="image31.png">
            <a:extLst>
              <a:ext uri="{FF2B5EF4-FFF2-40B4-BE49-F238E27FC236}">
                <a16:creationId xmlns:a16="http://schemas.microsoft.com/office/drawing/2014/main" id="{D968283E-AB0D-4B18-A72E-99AB632FF54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7851" y="1971040"/>
            <a:ext cx="3631556" cy="2621234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8F35B58-CB2B-4FAB-85DF-BA1F9C25EB88}"/>
              </a:ext>
            </a:extLst>
          </p:cNvPr>
          <p:cNvSpPr/>
          <p:nvPr/>
        </p:nvSpPr>
        <p:spPr>
          <a:xfrm>
            <a:off x="505613" y="4592274"/>
            <a:ext cx="1106046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340360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seu caderno 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nome de todas as coisas que você está observando nesse quadro.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0A762A7-DF97-4C42-AC64-5FAC995251F0}"/>
              </a:ext>
            </a:extLst>
          </p:cNvPr>
          <p:cNvSpPr/>
          <p:nvPr/>
        </p:nvSpPr>
        <p:spPr>
          <a:xfrm>
            <a:off x="673554" y="5463614"/>
            <a:ext cx="10940149" cy="1095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25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Freeform 21">
            <a:extLst>
              <a:ext uri="{FF2B5EF4-FFF2-40B4-BE49-F238E27FC236}">
                <a16:creationId xmlns:a16="http://schemas.microsoft.com/office/drawing/2014/main" id="{0B5D9525-3AA7-4DBD-91D3-F5359A840FD0}"/>
              </a:ext>
            </a:extLst>
          </p:cNvPr>
          <p:cNvSpPr>
            <a:spLocks/>
          </p:cNvSpPr>
          <p:nvPr/>
        </p:nvSpPr>
        <p:spPr bwMode="auto">
          <a:xfrm>
            <a:off x="4770438" y="10077450"/>
            <a:ext cx="6323012" cy="1009650"/>
          </a:xfrm>
          <a:custGeom>
            <a:avLst/>
            <a:gdLst>
              <a:gd name="T0" fmla="+- 0 1139 1139"/>
              <a:gd name="T1" fmla="*/ T0 w 9594"/>
              <a:gd name="T2" fmla="+- 0 611 344"/>
              <a:gd name="T3" fmla="*/ 611 h 1424"/>
              <a:gd name="T4" fmla="+- 0 1146 1139"/>
              <a:gd name="T5" fmla="*/ T4 w 9594"/>
              <a:gd name="T6" fmla="+- 0 576 344"/>
              <a:gd name="T7" fmla="*/ 576 h 1424"/>
              <a:gd name="T8" fmla="+- 0 1165 1139"/>
              <a:gd name="T9" fmla="*/ T8 w 9594"/>
              <a:gd name="T10" fmla="+- 0 548 344"/>
              <a:gd name="T11" fmla="*/ 548 h 1424"/>
              <a:gd name="T12" fmla="+- 0 1193 1139"/>
              <a:gd name="T13" fmla="*/ T12 w 9594"/>
              <a:gd name="T14" fmla="+- 0 529 344"/>
              <a:gd name="T15" fmla="*/ 529 h 1424"/>
              <a:gd name="T16" fmla="+- 0 1228 1139"/>
              <a:gd name="T17" fmla="*/ T16 w 9594"/>
              <a:gd name="T18" fmla="+- 0 522 344"/>
              <a:gd name="T19" fmla="*/ 522 h 1424"/>
              <a:gd name="T20" fmla="+- 0 10555 1139"/>
              <a:gd name="T21" fmla="*/ T20 w 9594"/>
              <a:gd name="T22" fmla="+- 0 522 344"/>
              <a:gd name="T23" fmla="*/ 522 h 1424"/>
              <a:gd name="T24" fmla="+- 0 10555 1139"/>
              <a:gd name="T25" fmla="*/ T24 w 9594"/>
              <a:gd name="T26" fmla="+- 0 433 344"/>
              <a:gd name="T27" fmla="*/ 433 h 1424"/>
              <a:gd name="T28" fmla="+- 0 10562 1139"/>
              <a:gd name="T29" fmla="*/ T28 w 9594"/>
              <a:gd name="T30" fmla="+- 0 398 344"/>
              <a:gd name="T31" fmla="*/ 398 h 1424"/>
              <a:gd name="T32" fmla="+- 0 10581 1139"/>
              <a:gd name="T33" fmla="*/ T32 w 9594"/>
              <a:gd name="T34" fmla="+- 0 370 344"/>
              <a:gd name="T35" fmla="*/ 370 h 1424"/>
              <a:gd name="T36" fmla="+- 0 10609 1139"/>
              <a:gd name="T37" fmla="*/ T36 w 9594"/>
              <a:gd name="T38" fmla="+- 0 351 344"/>
              <a:gd name="T39" fmla="*/ 351 h 1424"/>
              <a:gd name="T40" fmla="+- 0 10644 1139"/>
              <a:gd name="T41" fmla="*/ T40 w 9594"/>
              <a:gd name="T42" fmla="+- 0 344 344"/>
              <a:gd name="T43" fmla="*/ 344 h 1424"/>
              <a:gd name="T44" fmla="+- 0 10679 1139"/>
              <a:gd name="T45" fmla="*/ T44 w 9594"/>
              <a:gd name="T46" fmla="+- 0 351 344"/>
              <a:gd name="T47" fmla="*/ 351 h 1424"/>
              <a:gd name="T48" fmla="+- 0 10707 1139"/>
              <a:gd name="T49" fmla="*/ T48 w 9594"/>
              <a:gd name="T50" fmla="+- 0 370 344"/>
              <a:gd name="T51" fmla="*/ 370 h 1424"/>
              <a:gd name="T52" fmla="+- 0 10726 1139"/>
              <a:gd name="T53" fmla="*/ T52 w 9594"/>
              <a:gd name="T54" fmla="+- 0 398 344"/>
              <a:gd name="T55" fmla="*/ 398 h 1424"/>
              <a:gd name="T56" fmla="+- 0 10733 1139"/>
              <a:gd name="T57" fmla="*/ T56 w 9594"/>
              <a:gd name="T58" fmla="+- 0 433 344"/>
              <a:gd name="T59" fmla="*/ 433 h 1424"/>
              <a:gd name="T60" fmla="+- 0 10733 1139"/>
              <a:gd name="T61" fmla="*/ T60 w 9594"/>
              <a:gd name="T62" fmla="+- 0 1501 344"/>
              <a:gd name="T63" fmla="*/ 1501 h 1424"/>
              <a:gd name="T64" fmla="+- 0 10726 1139"/>
              <a:gd name="T65" fmla="*/ T64 w 9594"/>
              <a:gd name="T66" fmla="+- 0 1535 344"/>
              <a:gd name="T67" fmla="*/ 1535 h 1424"/>
              <a:gd name="T68" fmla="+- 0 10707 1139"/>
              <a:gd name="T69" fmla="*/ T68 w 9594"/>
              <a:gd name="T70" fmla="+- 0 1563 344"/>
              <a:gd name="T71" fmla="*/ 1563 h 1424"/>
              <a:gd name="T72" fmla="+- 0 10679 1139"/>
              <a:gd name="T73" fmla="*/ T72 w 9594"/>
              <a:gd name="T74" fmla="+- 0 1583 344"/>
              <a:gd name="T75" fmla="*/ 1583 h 1424"/>
              <a:gd name="T76" fmla="+- 0 10644 1139"/>
              <a:gd name="T77" fmla="*/ T76 w 9594"/>
              <a:gd name="T78" fmla="+- 0 1590 344"/>
              <a:gd name="T79" fmla="*/ 1590 h 1424"/>
              <a:gd name="T80" fmla="+- 0 1317 1139"/>
              <a:gd name="T81" fmla="*/ T80 w 9594"/>
              <a:gd name="T82" fmla="+- 0 1590 344"/>
              <a:gd name="T83" fmla="*/ 1590 h 1424"/>
              <a:gd name="T84" fmla="+- 0 1317 1139"/>
              <a:gd name="T85" fmla="*/ T84 w 9594"/>
              <a:gd name="T86" fmla="+- 0 1679 344"/>
              <a:gd name="T87" fmla="*/ 1679 h 1424"/>
              <a:gd name="T88" fmla="+- 0 1310 1139"/>
              <a:gd name="T89" fmla="*/ T88 w 9594"/>
              <a:gd name="T90" fmla="+- 0 1713 344"/>
              <a:gd name="T91" fmla="*/ 1713 h 1424"/>
              <a:gd name="T92" fmla="+- 0 1291 1139"/>
              <a:gd name="T93" fmla="*/ T92 w 9594"/>
              <a:gd name="T94" fmla="+- 0 1741 344"/>
              <a:gd name="T95" fmla="*/ 1741 h 1424"/>
              <a:gd name="T96" fmla="+- 0 1263 1139"/>
              <a:gd name="T97" fmla="*/ T96 w 9594"/>
              <a:gd name="T98" fmla="+- 0 1761 344"/>
              <a:gd name="T99" fmla="*/ 1761 h 1424"/>
              <a:gd name="T100" fmla="+- 0 1228 1139"/>
              <a:gd name="T101" fmla="*/ T100 w 9594"/>
              <a:gd name="T102" fmla="+- 0 1768 344"/>
              <a:gd name="T103" fmla="*/ 1768 h 1424"/>
              <a:gd name="T104" fmla="+- 0 1193 1139"/>
              <a:gd name="T105" fmla="*/ T104 w 9594"/>
              <a:gd name="T106" fmla="+- 0 1761 344"/>
              <a:gd name="T107" fmla="*/ 1761 h 1424"/>
              <a:gd name="T108" fmla="+- 0 1165 1139"/>
              <a:gd name="T109" fmla="*/ T108 w 9594"/>
              <a:gd name="T110" fmla="+- 0 1741 344"/>
              <a:gd name="T111" fmla="*/ 1741 h 1424"/>
              <a:gd name="T112" fmla="+- 0 1146 1139"/>
              <a:gd name="T113" fmla="*/ T112 w 9594"/>
              <a:gd name="T114" fmla="+- 0 1713 344"/>
              <a:gd name="T115" fmla="*/ 1713 h 1424"/>
              <a:gd name="T116" fmla="+- 0 1139 1139"/>
              <a:gd name="T117" fmla="*/ T116 w 9594"/>
              <a:gd name="T118" fmla="+- 0 1679 344"/>
              <a:gd name="T119" fmla="*/ 1679 h 1424"/>
              <a:gd name="T120" fmla="+- 0 1139 1139"/>
              <a:gd name="T121" fmla="*/ T120 w 9594"/>
              <a:gd name="T122" fmla="+- 0 611 344"/>
              <a:gd name="T123" fmla="*/ 611 h 142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</a:cxnLst>
            <a:rect l="0" t="0" r="r" b="b"/>
            <a:pathLst>
              <a:path w="9594" h="1424">
                <a:moveTo>
                  <a:pt x="0" y="267"/>
                </a:moveTo>
                <a:lnTo>
                  <a:pt x="7" y="232"/>
                </a:lnTo>
                <a:lnTo>
                  <a:pt x="26" y="204"/>
                </a:lnTo>
                <a:lnTo>
                  <a:pt x="54" y="185"/>
                </a:lnTo>
                <a:lnTo>
                  <a:pt x="89" y="178"/>
                </a:lnTo>
                <a:lnTo>
                  <a:pt x="9416" y="178"/>
                </a:lnTo>
                <a:lnTo>
                  <a:pt x="9416" y="89"/>
                </a:lnTo>
                <a:lnTo>
                  <a:pt x="9423" y="54"/>
                </a:lnTo>
                <a:lnTo>
                  <a:pt x="9442" y="26"/>
                </a:lnTo>
                <a:lnTo>
                  <a:pt x="9470" y="7"/>
                </a:lnTo>
                <a:lnTo>
                  <a:pt x="9505" y="0"/>
                </a:lnTo>
                <a:lnTo>
                  <a:pt x="9540" y="7"/>
                </a:lnTo>
                <a:lnTo>
                  <a:pt x="9568" y="26"/>
                </a:lnTo>
                <a:lnTo>
                  <a:pt x="9587" y="54"/>
                </a:lnTo>
                <a:lnTo>
                  <a:pt x="9594" y="89"/>
                </a:lnTo>
                <a:lnTo>
                  <a:pt x="9594" y="1157"/>
                </a:lnTo>
                <a:lnTo>
                  <a:pt x="9587" y="1191"/>
                </a:lnTo>
                <a:lnTo>
                  <a:pt x="9568" y="1219"/>
                </a:lnTo>
                <a:lnTo>
                  <a:pt x="9540" y="1239"/>
                </a:lnTo>
                <a:lnTo>
                  <a:pt x="9505" y="1246"/>
                </a:lnTo>
                <a:lnTo>
                  <a:pt x="178" y="1246"/>
                </a:lnTo>
                <a:lnTo>
                  <a:pt x="178" y="1335"/>
                </a:lnTo>
                <a:lnTo>
                  <a:pt x="171" y="1369"/>
                </a:lnTo>
                <a:lnTo>
                  <a:pt x="152" y="1397"/>
                </a:lnTo>
                <a:lnTo>
                  <a:pt x="124" y="1417"/>
                </a:lnTo>
                <a:lnTo>
                  <a:pt x="89" y="1424"/>
                </a:lnTo>
                <a:lnTo>
                  <a:pt x="54" y="1417"/>
                </a:lnTo>
                <a:lnTo>
                  <a:pt x="26" y="1397"/>
                </a:lnTo>
                <a:lnTo>
                  <a:pt x="7" y="1369"/>
                </a:lnTo>
                <a:lnTo>
                  <a:pt x="0" y="1335"/>
                </a:lnTo>
                <a:lnTo>
                  <a:pt x="0" y="267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1188720" algn="l"/>
                <a:tab pos="6158230" algn="l"/>
              </a:tabLst>
            </a:pPr>
            <a:r>
              <a:rPr lang="pt-BR" sz="1300" b="1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300" b="1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OLAVO Bilac (1865-1918) foi poeta e jornalista brasileiro. Sua primeira obra foi “Poesias”. Escreveu também a letra do “Hino a Bandeira”.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8F35B58-CB2B-4FAB-85DF-BA1F9C25EB88}"/>
              </a:ext>
            </a:extLst>
          </p:cNvPr>
          <p:cNvSpPr/>
          <p:nvPr/>
        </p:nvSpPr>
        <p:spPr>
          <a:xfrm>
            <a:off x="369545" y="1283902"/>
            <a:ext cx="1106046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340360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Agora, dê qualidades para as coisas que você observou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(Responda no seu caderno)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1FED337-E554-4D6B-9F6B-BC20F48B715B}"/>
              </a:ext>
            </a:extLst>
          </p:cNvPr>
          <p:cNvSpPr/>
          <p:nvPr/>
        </p:nvSpPr>
        <p:spPr>
          <a:xfrm>
            <a:off x="961626" y="2588258"/>
            <a:ext cx="89904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ELABORANDO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CONCEITOS</a:t>
            </a:r>
          </a:p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seu caderno pesquise e escreva os conceitos de: 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2486">
            <a:extLst>
              <a:ext uri="{FF2B5EF4-FFF2-40B4-BE49-F238E27FC236}">
                <a16:creationId xmlns:a16="http://schemas.microsoft.com/office/drawing/2014/main" id="{BBD10586-677B-4856-8AF8-4BDAA7324619}"/>
              </a:ext>
            </a:extLst>
          </p:cNvPr>
          <p:cNvGrpSpPr>
            <a:grpSpLocks/>
          </p:cNvGrpSpPr>
          <p:nvPr/>
        </p:nvGrpSpPr>
        <p:grpSpPr bwMode="auto">
          <a:xfrm>
            <a:off x="1273310" y="3350928"/>
            <a:ext cx="9059410" cy="3122129"/>
            <a:chOff x="2094" y="446"/>
            <a:chExt cx="9125" cy="3400"/>
          </a:xfrm>
        </p:grpSpPr>
        <p:sp>
          <p:nvSpPr>
            <p:cNvPr id="32" name="Rectangle 2490">
              <a:extLst>
                <a:ext uri="{FF2B5EF4-FFF2-40B4-BE49-F238E27FC236}">
                  <a16:creationId xmlns:a16="http://schemas.microsoft.com/office/drawing/2014/main" id="{51B2F8DB-DDC4-433B-9A70-4E1728C0E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0" y="482"/>
              <a:ext cx="9051" cy="3327"/>
            </a:xfrm>
            <a:prstGeom prst="rect">
              <a:avLst/>
            </a:prstGeom>
            <a:solidFill>
              <a:srgbClr val="D9E8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33" name="Freeform 2489">
              <a:extLst>
                <a:ext uri="{FF2B5EF4-FFF2-40B4-BE49-F238E27FC236}">
                  <a16:creationId xmlns:a16="http://schemas.microsoft.com/office/drawing/2014/main" id="{E0A627CE-D19F-4F87-8654-9A1DD099A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4" y="446"/>
              <a:ext cx="9125" cy="3400"/>
            </a:xfrm>
            <a:custGeom>
              <a:avLst/>
              <a:gdLst>
                <a:gd name="T0" fmla="+- 0 2103 2094"/>
                <a:gd name="T1" fmla="*/ T0 w 9125"/>
                <a:gd name="T2" fmla="+- 0 837 446"/>
                <a:gd name="T3" fmla="*/ 837 h 3400"/>
                <a:gd name="T4" fmla="+- 0 2103 2094"/>
                <a:gd name="T5" fmla="*/ T4 w 9125"/>
                <a:gd name="T6" fmla="+- 0 1236 446"/>
                <a:gd name="T7" fmla="*/ 1236 h 3400"/>
                <a:gd name="T8" fmla="+- 0 2103 2094"/>
                <a:gd name="T9" fmla="*/ T8 w 9125"/>
                <a:gd name="T10" fmla="+- 0 1636 446"/>
                <a:gd name="T11" fmla="*/ 1636 h 3400"/>
                <a:gd name="T12" fmla="+- 0 2103 2094"/>
                <a:gd name="T13" fmla="*/ T12 w 9125"/>
                <a:gd name="T14" fmla="+- 0 2035 446"/>
                <a:gd name="T15" fmla="*/ 2035 h 3400"/>
                <a:gd name="T16" fmla="+- 0 2103 2094"/>
                <a:gd name="T17" fmla="*/ T16 w 9125"/>
                <a:gd name="T18" fmla="+- 0 2434 446"/>
                <a:gd name="T19" fmla="*/ 2434 h 3400"/>
                <a:gd name="T20" fmla="+- 0 2103 2094"/>
                <a:gd name="T21" fmla="*/ T20 w 9125"/>
                <a:gd name="T22" fmla="+- 0 2833 446"/>
                <a:gd name="T23" fmla="*/ 2833 h 3400"/>
                <a:gd name="T24" fmla="+- 0 2103 2094"/>
                <a:gd name="T25" fmla="*/ T24 w 9125"/>
                <a:gd name="T26" fmla="+- 0 3233 446"/>
                <a:gd name="T27" fmla="*/ 3233 h 3400"/>
                <a:gd name="T28" fmla="+- 0 2103 2094"/>
                <a:gd name="T29" fmla="*/ T28 w 9125"/>
                <a:gd name="T30" fmla="+- 0 3632 446"/>
                <a:gd name="T31" fmla="*/ 3632 h 3400"/>
                <a:gd name="T32" fmla="+- 0 2352 2094"/>
                <a:gd name="T33" fmla="*/ T32 w 9125"/>
                <a:gd name="T34" fmla="+- 0 3837 446"/>
                <a:gd name="T35" fmla="*/ 3837 h 3400"/>
                <a:gd name="T36" fmla="+- 0 2752 2094"/>
                <a:gd name="T37" fmla="*/ T36 w 9125"/>
                <a:gd name="T38" fmla="+- 0 3837 446"/>
                <a:gd name="T39" fmla="*/ 3837 h 3400"/>
                <a:gd name="T40" fmla="+- 0 3151 2094"/>
                <a:gd name="T41" fmla="*/ T40 w 9125"/>
                <a:gd name="T42" fmla="+- 0 3837 446"/>
                <a:gd name="T43" fmla="*/ 3837 h 3400"/>
                <a:gd name="T44" fmla="+- 0 3550 2094"/>
                <a:gd name="T45" fmla="*/ T44 w 9125"/>
                <a:gd name="T46" fmla="+- 0 3837 446"/>
                <a:gd name="T47" fmla="*/ 3837 h 3400"/>
                <a:gd name="T48" fmla="+- 0 3950 2094"/>
                <a:gd name="T49" fmla="*/ T48 w 9125"/>
                <a:gd name="T50" fmla="+- 0 3837 446"/>
                <a:gd name="T51" fmla="*/ 3837 h 3400"/>
                <a:gd name="T52" fmla="+- 0 4349 2094"/>
                <a:gd name="T53" fmla="*/ T52 w 9125"/>
                <a:gd name="T54" fmla="+- 0 3837 446"/>
                <a:gd name="T55" fmla="*/ 3837 h 3400"/>
                <a:gd name="T56" fmla="+- 0 4748 2094"/>
                <a:gd name="T57" fmla="*/ T56 w 9125"/>
                <a:gd name="T58" fmla="+- 0 3837 446"/>
                <a:gd name="T59" fmla="*/ 3837 h 3400"/>
                <a:gd name="T60" fmla="+- 0 5147 2094"/>
                <a:gd name="T61" fmla="*/ T60 w 9125"/>
                <a:gd name="T62" fmla="+- 0 3837 446"/>
                <a:gd name="T63" fmla="*/ 3837 h 3400"/>
                <a:gd name="T64" fmla="+- 0 5547 2094"/>
                <a:gd name="T65" fmla="*/ T64 w 9125"/>
                <a:gd name="T66" fmla="+- 0 3837 446"/>
                <a:gd name="T67" fmla="*/ 3837 h 3400"/>
                <a:gd name="T68" fmla="+- 0 5946 2094"/>
                <a:gd name="T69" fmla="*/ T68 w 9125"/>
                <a:gd name="T70" fmla="+- 0 3837 446"/>
                <a:gd name="T71" fmla="*/ 3837 h 3400"/>
                <a:gd name="T72" fmla="+- 0 6345 2094"/>
                <a:gd name="T73" fmla="*/ T72 w 9125"/>
                <a:gd name="T74" fmla="+- 0 3837 446"/>
                <a:gd name="T75" fmla="*/ 3837 h 3400"/>
                <a:gd name="T76" fmla="+- 0 6744 2094"/>
                <a:gd name="T77" fmla="*/ T76 w 9125"/>
                <a:gd name="T78" fmla="+- 0 3837 446"/>
                <a:gd name="T79" fmla="*/ 3837 h 3400"/>
                <a:gd name="T80" fmla="+- 0 7144 2094"/>
                <a:gd name="T81" fmla="*/ T80 w 9125"/>
                <a:gd name="T82" fmla="+- 0 3837 446"/>
                <a:gd name="T83" fmla="*/ 3837 h 3400"/>
                <a:gd name="T84" fmla="+- 0 7543 2094"/>
                <a:gd name="T85" fmla="*/ T84 w 9125"/>
                <a:gd name="T86" fmla="+- 0 3837 446"/>
                <a:gd name="T87" fmla="*/ 3837 h 3400"/>
                <a:gd name="T88" fmla="+- 0 7942 2094"/>
                <a:gd name="T89" fmla="*/ T88 w 9125"/>
                <a:gd name="T90" fmla="+- 0 3837 446"/>
                <a:gd name="T91" fmla="*/ 3837 h 3400"/>
                <a:gd name="T92" fmla="+- 0 8342 2094"/>
                <a:gd name="T93" fmla="*/ T92 w 9125"/>
                <a:gd name="T94" fmla="+- 0 3837 446"/>
                <a:gd name="T95" fmla="*/ 3837 h 3400"/>
                <a:gd name="T96" fmla="+- 0 8741 2094"/>
                <a:gd name="T97" fmla="*/ T96 w 9125"/>
                <a:gd name="T98" fmla="+- 0 3837 446"/>
                <a:gd name="T99" fmla="*/ 3837 h 3400"/>
                <a:gd name="T100" fmla="+- 0 9140 2094"/>
                <a:gd name="T101" fmla="*/ T100 w 9125"/>
                <a:gd name="T102" fmla="+- 0 3837 446"/>
                <a:gd name="T103" fmla="*/ 3837 h 3400"/>
                <a:gd name="T104" fmla="+- 0 9539 2094"/>
                <a:gd name="T105" fmla="*/ T104 w 9125"/>
                <a:gd name="T106" fmla="+- 0 3837 446"/>
                <a:gd name="T107" fmla="*/ 3837 h 3400"/>
                <a:gd name="T108" fmla="+- 0 9939 2094"/>
                <a:gd name="T109" fmla="*/ T108 w 9125"/>
                <a:gd name="T110" fmla="+- 0 3837 446"/>
                <a:gd name="T111" fmla="*/ 3837 h 3400"/>
                <a:gd name="T112" fmla="+- 0 10338 2094"/>
                <a:gd name="T113" fmla="*/ T112 w 9125"/>
                <a:gd name="T114" fmla="+- 0 3837 446"/>
                <a:gd name="T115" fmla="*/ 3837 h 3400"/>
                <a:gd name="T116" fmla="+- 0 10737 2094"/>
                <a:gd name="T117" fmla="*/ T116 w 9125"/>
                <a:gd name="T118" fmla="+- 0 3837 446"/>
                <a:gd name="T119" fmla="*/ 3837 h 3400"/>
                <a:gd name="T120" fmla="+- 0 11136 2094"/>
                <a:gd name="T121" fmla="*/ T120 w 9125"/>
                <a:gd name="T122" fmla="+- 0 3837 446"/>
                <a:gd name="T123" fmla="*/ 3837 h 3400"/>
                <a:gd name="T124" fmla="+- 0 11209 2094"/>
                <a:gd name="T125" fmla="*/ T124 w 9125"/>
                <a:gd name="T126" fmla="+- 0 3455 446"/>
                <a:gd name="T127" fmla="*/ 3455 h 3400"/>
                <a:gd name="T128" fmla="+- 0 11209 2094"/>
                <a:gd name="T129" fmla="*/ T128 w 9125"/>
                <a:gd name="T130" fmla="+- 0 3056 446"/>
                <a:gd name="T131" fmla="*/ 3056 h 3400"/>
                <a:gd name="T132" fmla="+- 0 11209 2094"/>
                <a:gd name="T133" fmla="*/ T132 w 9125"/>
                <a:gd name="T134" fmla="+- 0 2657 446"/>
                <a:gd name="T135" fmla="*/ 2657 h 3400"/>
                <a:gd name="T136" fmla="+- 0 11209 2094"/>
                <a:gd name="T137" fmla="*/ T136 w 9125"/>
                <a:gd name="T138" fmla="+- 0 2258 446"/>
                <a:gd name="T139" fmla="*/ 2258 h 3400"/>
                <a:gd name="T140" fmla="+- 0 11209 2094"/>
                <a:gd name="T141" fmla="*/ T140 w 9125"/>
                <a:gd name="T142" fmla="+- 0 1858 446"/>
                <a:gd name="T143" fmla="*/ 1858 h 3400"/>
                <a:gd name="T144" fmla="+- 0 11209 2094"/>
                <a:gd name="T145" fmla="*/ T144 w 9125"/>
                <a:gd name="T146" fmla="+- 0 1459 446"/>
                <a:gd name="T147" fmla="*/ 1459 h 3400"/>
                <a:gd name="T148" fmla="+- 0 11209 2094"/>
                <a:gd name="T149" fmla="*/ T148 w 9125"/>
                <a:gd name="T150" fmla="+- 0 1060 446"/>
                <a:gd name="T151" fmla="*/ 1060 h 3400"/>
                <a:gd name="T152" fmla="+- 0 11209 2094"/>
                <a:gd name="T153" fmla="*/ T152 w 9125"/>
                <a:gd name="T154" fmla="+- 0 661 446"/>
                <a:gd name="T155" fmla="*/ 661 h 3400"/>
                <a:gd name="T156" fmla="+- 0 10960 2094"/>
                <a:gd name="T157" fmla="*/ T156 w 9125"/>
                <a:gd name="T158" fmla="+- 0 455 446"/>
                <a:gd name="T159" fmla="*/ 455 h 3400"/>
                <a:gd name="T160" fmla="+- 0 10561 2094"/>
                <a:gd name="T161" fmla="*/ T160 w 9125"/>
                <a:gd name="T162" fmla="+- 0 455 446"/>
                <a:gd name="T163" fmla="*/ 455 h 3400"/>
                <a:gd name="T164" fmla="+- 0 10161 2094"/>
                <a:gd name="T165" fmla="*/ T164 w 9125"/>
                <a:gd name="T166" fmla="+- 0 455 446"/>
                <a:gd name="T167" fmla="*/ 455 h 3400"/>
                <a:gd name="T168" fmla="+- 0 9762 2094"/>
                <a:gd name="T169" fmla="*/ T168 w 9125"/>
                <a:gd name="T170" fmla="+- 0 455 446"/>
                <a:gd name="T171" fmla="*/ 455 h 3400"/>
                <a:gd name="T172" fmla="+- 0 9363 2094"/>
                <a:gd name="T173" fmla="*/ T172 w 9125"/>
                <a:gd name="T174" fmla="+- 0 455 446"/>
                <a:gd name="T175" fmla="*/ 455 h 3400"/>
                <a:gd name="T176" fmla="+- 0 8964 2094"/>
                <a:gd name="T177" fmla="*/ T176 w 9125"/>
                <a:gd name="T178" fmla="+- 0 455 446"/>
                <a:gd name="T179" fmla="*/ 455 h 3400"/>
                <a:gd name="T180" fmla="+- 0 8564 2094"/>
                <a:gd name="T181" fmla="*/ T180 w 9125"/>
                <a:gd name="T182" fmla="+- 0 455 446"/>
                <a:gd name="T183" fmla="*/ 455 h 3400"/>
                <a:gd name="T184" fmla="+- 0 8165 2094"/>
                <a:gd name="T185" fmla="*/ T184 w 9125"/>
                <a:gd name="T186" fmla="+- 0 455 446"/>
                <a:gd name="T187" fmla="*/ 455 h 3400"/>
                <a:gd name="T188" fmla="+- 0 7766 2094"/>
                <a:gd name="T189" fmla="*/ T188 w 9125"/>
                <a:gd name="T190" fmla="+- 0 455 446"/>
                <a:gd name="T191" fmla="*/ 455 h 3400"/>
                <a:gd name="T192" fmla="+- 0 7367 2094"/>
                <a:gd name="T193" fmla="*/ T192 w 9125"/>
                <a:gd name="T194" fmla="+- 0 455 446"/>
                <a:gd name="T195" fmla="*/ 455 h 3400"/>
                <a:gd name="T196" fmla="+- 0 6967 2094"/>
                <a:gd name="T197" fmla="*/ T196 w 9125"/>
                <a:gd name="T198" fmla="+- 0 455 446"/>
                <a:gd name="T199" fmla="*/ 455 h 3400"/>
                <a:gd name="T200" fmla="+- 0 6568 2094"/>
                <a:gd name="T201" fmla="*/ T200 w 9125"/>
                <a:gd name="T202" fmla="+- 0 455 446"/>
                <a:gd name="T203" fmla="*/ 455 h 3400"/>
                <a:gd name="T204" fmla="+- 0 6169 2094"/>
                <a:gd name="T205" fmla="*/ T204 w 9125"/>
                <a:gd name="T206" fmla="+- 0 455 446"/>
                <a:gd name="T207" fmla="*/ 455 h 3400"/>
                <a:gd name="T208" fmla="+- 0 5769 2094"/>
                <a:gd name="T209" fmla="*/ T208 w 9125"/>
                <a:gd name="T210" fmla="+- 0 455 446"/>
                <a:gd name="T211" fmla="*/ 455 h 3400"/>
                <a:gd name="T212" fmla="+- 0 5370 2094"/>
                <a:gd name="T213" fmla="*/ T212 w 9125"/>
                <a:gd name="T214" fmla="+- 0 455 446"/>
                <a:gd name="T215" fmla="*/ 455 h 3400"/>
                <a:gd name="T216" fmla="+- 0 4971 2094"/>
                <a:gd name="T217" fmla="*/ T216 w 9125"/>
                <a:gd name="T218" fmla="+- 0 455 446"/>
                <a:gd name="T219" fmla="*/ 455 h 3400"/>
                <a:gd name="T220" fmla="+- 0 4572 2094"/>
                <a:gd name="T221" fmla="*/ T220 w 9125"/>
                <a:gd name="T222" fmla="+- 0 455 446"/>
                <a:gd name="T223" fmla="*/ 455 h 3400"/>
                <a:gd name="T224" fmla="+- 0 4172 2094"/>
                <a:gd name="T225" fmla="*/ T224 w 9125"/>
                <a:gd name="T226" fmla="+- 0 455 446"/>
                <a:gd name="T227" fmla="*/ 455 h 3400"/>
                <a:gd name="T228" fmla="+- 0 3773 2094"/>
                <a:gd name="T229" fmla="*/ T228 w 9125"/>
                <a:gd name="T230" fmla="+- 0 455 446"/>
                <a:gd name="T231" fmla="*/ 455 h 3400"/>
                <a:gd name="T232" fmla="+- 0 3374 2094"/>
                <a:gd name="T233" fmla="*/ T232 w 9125"/>
                <a:gd name="T234" fmla="+- 0 455 446"/>
                <a:gd name="T235" fmla="*/ 455 h 3400"/>
                <a:gd name="T236" fmla="+- 0 2975 2094"/>
                <a:gd name="T237" fmla="*/ T236 w 9125"/>
                <a:gd name="T238" fmla="+- 0 455 446"/>
                <a:gd name="T239" fmla="*/ 455 h 3400"/>
                <a:gd name="T240" fmla="+- 0 2575 2094"/>
                <a:gd name="T241" fmla="*/ T240 w 9125"/>
                <a:gd name="T242" fmla="+- 0 455 446"/>
                <a:gd name="T243" fmla="*/ 455 h 3400"/>
                <a:gd name="T244" fmla="+- 0 2176 2094"/>
                <a:gd name="T245" fmla="*/ T244 w 9125"/>
                <a:gd name="T246" fmla="+- 0 455 446"/>
                <a:gd name="T247" fmla="*/ 455 h 34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</a:cxnLst>
              <a:rect l="0" t="0" r="r" b="b"/>
              <a:pathLst>
                <a:path w="9125" h="3400">
                  <a:moveTo>
                    <a:pt x="37" y="37"/>
                  </a:moveTo>
                  <a:lnTo>
                    <a:pt x="64" y="82"/>
                  </a:lnTo>
                  <a:lnTo>
                    <a:pt x="73" y="137"/>
                  </a:lnTo>
                  <a:lnTo>
                    <a:pt x="64" y="191"/>
                  </a:lnTo>
                  <a:lnTo>
                    <a:pt x="37" y="237"/>
                  </a:lnTo>
                  <a:lnTo>
                    <a:pt x="9" y="282"/>
                  </a:lnTo>
                  <a:lnTo>
                    <a:pt x="0" y="336"/>
                  </a:lnTo>
                  <a:lnTo>
                    <a:pt x="9" y="391"/>
                  </a:lnTo>
                  <a:lnTo>
                    <a:pt x="37" y="436"/>
                  </a:lnTo>
                  <a:lnTo>
                    <a:pt x="64" y="481"/>
                  </a:lnTo>
                  <a:lnTo>
                    <a:pt x="73" y="536"/>
                  </a:lnTo>
                  <a:lnTo>
                    <a:pt x="64" y="591"/>
                  </a:lnTo>
                  <a:lnTo>
                    <a:pt x="37" y="636"/>
                  </a:lnTo>
                  <a:lnTo>
                    <a:pt x="9" y="681"/>
                  </a:lnTo>
                  <a:lnTo>
                    <a:pt x="0" y="736"/>
                  </a:lnTo>
                  <a:lnTo>
                    <a:pt x="9" y="790"/>
                  </a:lnTo>
                  <a:lnTo>
                    <a:pt x="37" y="836"/>
                  </a:lnTo>
                  <a:lnTo>
                    <a:pt x="64" y="881"/>
                  </a:lnTo>
                  <a:lnTo>
                    <a:pt x="73" y="935"/>
                  </a:lnTo>
                  <a:lnTo>
                    <a:pt x="64" y="990"/>
                  </a:lnTo>
                  <a:lnTo>
                    <a:pt x="37" y="1035"/>
                  </a:lnTo>
                  <a:lnTo>
                    <a:pt x="9" y="1080"/>
                  </a:lnTo>
                  <a:lnTo>
                    <a:pt x="0" y="1135"/>
                  </a:lnTo>
                  <a:lnTo>
                    <a:pt x="9" y="1190"/>
                  </a:lnTo>
                  <a:lnTo>
                    <a:pt x="37" y="1235"/>
                  </a:lnTo>
                  <a:lnTo>
                    <a:pt x="64" y="1280"/>
                  </a:lnTo>
                  <a:lnTo>
                    <a:pt x="73" y="1335"/>
                  </a:lnTo>
                  <a:lnTo>
                    <a:pt x="64" y="1389"/>
                  </a:lnTo>
                  <a:lnTo>
                    <a:pt x="37" y="1434"/>
                  </a:lnTo>
                  <a:lnTo>
                    <a:pt x="9" y="1480"/>
                  </a:lnTo>
                  <a:lnTo>
                    <a:pt x="0" y="1534"/>
                  </a:lnTo>
                  <a:lnTo>
                    <a:pt x="9" y="1589"/>
                  </a:lnTo>
                  <a:lnTo>
                    <a:pt x="37" y="1634"/>
                  </a:lnTo>
                  <a:lnTo>
                    <a:pt x="64" y="1679"/>
                  </a:lnTo>
                  <a:lnTo>
                    <a:pt x="73" y="1734"/>
                  </a:lnTo>
                  <a:lnTo>
                    <a:pt x="64" y="1788"/>
                  </a:lnTo>
                  <a:lnTo>
                    <a:pt x="37" y="1834"/>
                  </a:lnTo>
                  <a:lnTo>
                    <a:pt x="9" y="1879"/>
                  </a:lnTo>
                  <a:lnTo>
                    <a:pt x="0" y="1934"/>
                  </a:lnTo>
                  <a:lnTo>
                    <a:pt x="9" y="1988"/>
                  </a:lnTo>
                  <a:lnTo>
                    <a:pt x="37" y="2033"/>
                  </a:lnTo>
                  <a:lnTo>
                    <a:pt x="64" y="2079"/>
                  </a:lnTo>
                  <a:lnTo>
                    <a:pt x="73" y="2133"/>
                  </a:lnTo>
                  <a:lnTo>
                    <a:pt x="64" y="2188"/>
                  </a:lnTo>
                  <a:lnTo>
                    <a:pt x="37" y="2233"/>
                  </a:lnTo>
                  <a:lnTo>
                    <a:pt x="9" y="2278"/>
                  </a:lnTo>
                  <a:lnTo>
                    <a:pt x="0" y="2333"/>
                  </a:lnTo>
                  <a:lnTo>
                    <a:pt x="9" y="2387"/>
                  </a:lnTo>
                  <a:lnTo>
                    <a:pt x="37" y="2433"/>
                  </a:lnTo>
                  <a:lnTo>
                    <a:pt x="64" y="2478"/>
                  </a:lnTo>
                  <a:lnTo>
                    <a:pt x="73" y="2532"/>
                  </a:lnTo>
                  <a:lnTo>
                    <a:pt x="64" y="2587"/>
                  </a:lnTo>
                  <a:lnTo>
                    <a:pt x="37" y="2632"/>
                  </a:lnTo>
                  <a:lnTo>
                    <a:pt x="9" y="2677"/>
                  </a:lnTo>
                  <a:lnTo>
                    <a:pt x="0" y="2732"/>
                  </a:lnTo>
                  <a:lnTo>
                    <a:pt x="9" y="2787"/>
                  </a:lnTo>
                  <a:lnTo>
                    <a:pt x="37" y="2832"/>
                  </a:lnTo>
                  <a:lnTo>
                    <a:pt x="64" y="2877"/>
                  </a:lnTo>
                  <a:lnTo>
                    <a:pt x="73" y="2932"/>
                  </a:lnTo>
                  <a:lnTo>
                    <a:pt x="64" y="2986"/>
                  </a:lnTo>
                  <a:lnTo>
                    <a:pt x="37" y="3032"/>
                  </a:lnTo>
                  <a:lnTo>
                    <a:pt x="9" y="3077"/>
                  </a:lnTo>
                  <a:lnTo>
                    <a:pt x="0" y="3131"/>
                  </a:lnTo>
                  <a:lnTo>
                    <a:pt x="9" y="3186"/>
                  </a:lnTo>
                  <a:lnTo>
                    <a:pt x="37" y="3231"/>
                  </a:lnTo>
                  <a:lnTo>
                    <a:pt x="61" y="3266"/>
                  </a:lnTo>
                  <a:lnTo>
                    <a:pt x="70" y="3298"/>
                  </a:lnTo>
                  <a:lnTo>
                    <a:pt x="79" y="3329"/>
                  </a:lnTo>
                  <a:lnTo>
                    <a:pt x="104" y="3364"/>
                  </a:lnTo>
                  <a:lnTo>
                    <a:pt x="149" y="3391"/>
                  </a:lnTo>
                  <a:lnTo>
                    <a:pt x="204" y="3400"/>
                  </a:lnTo>
                  <a:lnTo>
                    <a:pt x="258" y="3391"/>
                  </a:lnTo>
                  <a:lnTo>
                    <a:pt x="304" y="3364"/>
                  </a:lnTo>
                  <a:lnTo>
                    <a:pt x="349" y="3336"/>
                  </a:lnTo>
                  <a:lnTo>
                    <a:pt x="403" y="3327"/>
                  </a:lnTo>
                  <a:lnTo>
                    <a:pt x="458" y="3336"/>
                  </a:lnTo>
                  <a:lnTo>
                    <a:pt x="503" y="3364"/>
                  </a:lnTo>
                  <a:lnTo>
                    <a:pt x="549" y="3391"/>
                  </a:lnTo>
                  <a:lnTo>
                    <a:pt x="603" y="3400"/>
                  </a:lnTo>
                  <a:lnTo>
                    <a:pt x="658" y="3391"/>
                  </a:lnTo>
                  <a:lnTo>
                    <a:pt x="703" y="3364"/>
                  </a:lnTo>
                  <a:lnTo>
                    <a:pt x="748" y="3336"/>
                  </a:lnTo>
                  <a:lnTo>
                    <a:pt x="803" y="3327"/>
                  </a:lnTo>
                  <a:lnTo>
                    <a:pt x="857" y="3336"/>
                  </a:lnTo>
                  <a:lnTo>
                    <a:pt x="903" y="3364"/>
                  </a:lnTo>
                  <a:lnTo>
                    <a:pt x="948" y="3391"/>
                  </a:lnTo>
                  <a:lnTo>
                    <a:pt x="1002" y="3400"/>
                  </a:lnTo>
                  <a:lnTo>
                    <a:pt x="1057" y="3391"/>
                  </a:lnTo>
                  <a:lnTo>
                    <a:pt x="1102" y="3364"/>
                  </a:lnTo>
                  <a:lnTo>
                    <a:pt x="1147" y="3336"/>
                  </a:lnTo>
                  <a:lnTo>
                    <a:pt x="1202" y="3327"/>
                  </a:lnTo>
                  <a:lnTo>
                    <a:pt x="1257" y="3336"/>
                  </a:lnTo>
                  <a:lnTo>
                    <a:pt x="1302" y="3364"/>
                  </a:lnTo>
                  <a:lnTo>
                    <a:pt x="1347" y="3391"/>
                  </a:lnTo>
                  <a:lnTo>
                    <a:pt x="1402" y="3400"/>
                  </a:lnTo>
                  <a:lnTo>
                    <a:pt x="1456" y="3391"/>
                  </a:lnTo>
                  <a:lnTo>
                    <a:pt x="1501" y="3364"/>
                  </a:lnTo>
                  <a:lnTo>
                    <a:pt x="1547" y="3336"/>
                  </a:lnTo>
                  <a:lnTo>
                    <a:pt x="1601" y="3327"/>
                  </a:lnTo>
                  <a:lnTo>
                    <a:pt x="1656" y="3336"/>
                  </a:lnTo>
                  <a:lnTo>
                    <a:pt x="1701" y="3364"/>
                  </a:lnTo>
                  <a:lnTo>
                    <a:pt x="1746" y="3391"/>
                  </a:lnTo>
                  <a:lnTo>
                    <a:pt x="1801" y="3400"/>
                  </a:lnTo>
                  <a:lnTo>
                    <a:pt x="1856" y="3391"/>
                  </a:lnTo>
                  <a:lnTo>
                    <a:pt x="1901" y="3364"/>
                  </a:lnTo>
                  <a:lnTo>
                    <a:pt x="1946" y="3336"/>
                  </a:lnTo>
                  <a:lnTo>
                    <a:pt x="2001" y="3327"/>
                  </a:lnTo>
                  <a:lnTo>
                    <a:pt x="2055" y="3336"/>
                  </a:lnTo>
                  <a:lnTo>
                    <a:pt x="2100" y="3364"/>
                  </a:lnTo>
                  <a:lnTo>
                    <a:pt x="2146" y="3391"/>
                  </a:lnTo>
                  <a:lnTo>
                    <a:pt x="2200" y="3400"/>
                  </a:lnTo>
                  <a:lnTo>
                    <a:pt x="2255" y="3391"/>
                  </a:lnTo>
                  <a:lnTo>
                    <a:pt x="2300" y="3364"/>
                  </a:lnTo>
                  <a:lnTo>
                    <a:pt x="2345" y="3336"/>
                  </a:lnTo>
                  <a:lnTo>
                    <a:pt x="2400" y="3327"/>
                  </a:lnTo>
                  <a:lnTo>
                    <a:pt x="2454" y="3336"/>
                  </a:lnTo>
                  <a:lnTo>
                    <a:pt x="2500" y="3364"/>
                  </a:lnTo>
                  <a:lnTo>
                    <a:pt x="2545" y="3391"/>
                  </a:lnTo>
                  <a:lnTo>
                    <a:pt x="2599" y="3400"/>
                  </a:lnTo>
                  <a:lnTo>
                    <a:pt x="2654" y="3391"/>
                  </a:lnTo>
                  <a:lnTo>
                    <a:pt x="2699" y="3364"/>
                  </a:lnTo>
                  <a:lnTo>
                    <a:pt x="2745" y="3336"/>
                  </a:lnTo>
                  <a:lnTo>
                    <a:pt x="2799" y="3327"/>
                  </a:lnTo>
                  <a:lnTo>
                    <a:pt x="2854" y="3336"/>
                  </a:lnTo>
                  <a:lnTo>
                    <a:pt x="2899" y="3364"/>
                  </a:lnTo>
                  <a:lnTo>
                    <a:pt x="2944" y="3391"/>
                  </a:lnTo>
                  <a:lnTo>
                    <a:pt x="2999" y="3400"/>
                  </a:lnTo>
                  <a:lnTo>
                    <a:pt x="3053" y="3391"/>
                  </a:lnTo>
                  <a:lnTo>
                    <a:pt x="3099" y="3364"/>
                  </a:lnTo>
                  <a:lnTo>
                    <a:pt x="3144" y="3336"/>
                  </a:lnTo>
                  <a:lnTo>
                    <a:pt x="3198" y="3327"/>
                  </a:lnTo>
                  <a:lnTo>
                    <a:pt x="3253" y="3336"/>
                  </a:lnTo>
                  <a:lnTo>
                    <a:pt x="3298" y="3364"/>
                  </a:lnTo>
                  <a:lnTo>
                    <a:pt x="3343" y="3391"/>
                  </a:lnTo>
                  <a:lnTo>
                    <a:pt x="3398" y="3400"/>
                  </a:lnTo>
                  <a:lnTo>
                    <a:pt x="3453" y="3391"/>
                  </a:lnTo>
                  <a:lnTo>
                    <a:pt x="3498" y="3364"/>
                  </a:lnTo>
                  <a:lnTo>
                    <a:pt x="3543" y="3336"/>
                  </a:lnTo>
                  <a:lnTo>
                    <a:pt x="3598" y="3327"/>
                  </a:lnTo>
                  <a:lnTo>
                    <a:pt x="3652" y="3336"/>
                  </a:lnTo>
                  <a:lnTo>
                    <a:pt x="3697" y="3364"/>
                  </a:lnTo>
                  <a:lnTo>
                    <a:pt x="3743" y="3391"/>
                  </a:lnTo>
                  <a:lnTo>
                    <a:pt x="3797" y="3400"/>
                  </a:lnTo>
                  <a:lnTo>
                    <a:pt x="3852" y="3391"/>
                  </a:lnTo>
                  <a:lnTo>
                    <a:pt x="3897" y="3364"/>
                  </a:lnTo>
                  <a:lnTo>
                    <a:pt x="3942" y="3336"/>
                  </a:lnTo>
                  <a:lnTo>
                    <a:pt x="3997" y="3327"/>
                  </a:lnTo>
                  <a:lnTo>
                    <a:pt x="4052" y="3336"/>
                  </a:lnTo>
                  <a:lnTo>
                    <a:pt x="4097" y="3364"/>
                  </a:lnTo>
                  <a:lnTo>
                    <a:pt x="4142" y="3391"/>
                  </a:lnTo>
                  <a:lnTo>
                    <a:pt x="4197" y="3400"/>
                  </a:lnTo>
                  <a:lnTo>
                    <a:pt x="4251" y="3391"/>
                  </a:lnTo>
                  <a:lnTo>
                    <a:pt x="4296" y="3364"/>
                  </a:lnTo>
                  <a:lnTo>
                    <a:pt x="4342" y="3336"/>
                  </a:lnTo>
                  <a:lnTo>
                    <a:pt x="4396" y="3327"/>
                  </a:lnTo>
                  <a:lnTo>
                    <a:pt x="4451" y="3336"/>
                  </a:lnTo>
                  <a:lnTo>
                    <a:pt x="4496" y="3364"/>
                  </a:lnTo>
                  <a:lnTo>
                    <a:pt x="4541" y="3391"/>
                  </a:lnTo>
                  <a:lnTo>
                    <a:pt x="4596" y="3400"/>
                  </a:lnTo>
                  <a:lnTo>
                    <a:pt x="4650" y="3391"/>
                  </a:lnTo>
                  <a:lnTo>
                    <a:pt x="4696" y="3364"/>
                  </a:lnTo>
                  <a:lnTo>
                    <a:pt x="4741" y="3336"/>
                  </a:lnTo>
                  <a:lnTo>
                    <a:pt x="4795" y="3327"/>
                  </a:lnTo>
                  <a:lnTo>
                    <a:pt x="4850" y="3336"/>
                  </a:lnTo>
                  <a:lnTo>
                    <a:pt x="4895" y="3364"/>
                  </a:lnTo>
                  <a:lnTo>
                    <a:pt x="4941" y="3391"/>
                  </a:lnTo>
                  <a:lnTo>
                    <a:pt x="4995" y="3400"/>
                  </a:lnTo>
                  <a:lnTo>
                    <a:pt x="5050" y="3391"/>
                  </a:lnTo>
                  <a:lnTo>
                    <a:pt x="5095" y="3364"/>
                  </a:lnTo>
                  <a:lnTo>
                    <a:pt x="5140" y="3336"/>
                  </a:lnTo>
                  <a:lnTo>
                    <a:pt x="5195" y="3327"/>
                  </a:lnTo>
                  <a:lnTo>
                    <a:pt x="5249" y="3336"/>
                  </a:lnTo>
                  <a:lnTo>
                    <a:pt x="5295" y="3364"/>
                  </a:lnTo>
                  <a:lnTo>
                    <a:pt x="5340" y="3391"/>
                  </a:lnTo>
                  <a:lnTo>
                    <a:pt x="5394" y="3400"/>
                  </a:lnTo>
                  <a:lnTo>
                    <a:pt x="5449" y="3391"/>
                  </a:lnTo>
                  <a:lnTo>
                    <a:pt x="5494" y="3364"/>
                  </a:lnTo>
                  <a:lnTo>
                    <a:pt x="5539" y="3336"/>
                  </a:lnTo>
                  <a:lnTo>
                    <a:pt x="5594" y="3327"/>
                  </a:lnTo>
                  <a:lnTo>
                    <a:pt x="5649" y="3336"/>
                  </a:lnTo>
                  <a:lnTo>
                    <a:pt x="5694" y="3364"/>
                  </a:lnTo>
                  <a:lnTo>
                    <a:pt x="5739" y="3391"/>
                  </a:lnTo>
                  <a:lnTo>
                    <a:pt x="5794" y="3400"/>
                  </a:lnTo>
                  <a:lnTo>
                    <a:pt x="5848" y="3391"/>
                  </a:lnTo>
                  <a:lnTo>
                    <a:pt x="5893" y="3364"/>
                  </a:lnTo>
                  <a:lnTo>
                    <a:pt x="5939" y="3336"/>
                  </a:lnTo>
                  <a:lnTo>
                    <a:pt x="5993" y="3327"/>
                  </a:lnTo>
                  <a:lnTo>
                    <a:pt x="6048" y="3336"/>
                  </a:lnTo>
                  <a:lnTo>
                    <a:pt x="6093" y="3364"/>
                  </a:lnTo>
                  <a:lnTo>
                    <a:pt x="6138" y="3391"/>
                  </a:lnTo>
                  <a:lnTo>
                    <a:pt x="6193" y="3400"/>
                  </a:lnTo>
                  <a:lnTo>
                    <a:pt x="6248" y="3391"/>
                  </a:lnTo>
                  <a:lnTo>
                    <a:pt x="6293" y="3364"/>
                  </a:lnTo>
                  <a:lnTo>
                    <a:pt x="6338" y="3336"/>
                  </a:lnTo>
                  <a:lnTo>
                    <a:pt x="6393" y="3327"/>
                  </a:lnTo>
                  <a:lnTo>
                    <a:pt x="6447" y="3336"/>
                  </a:lnTo>
                  <a:lnTo>
                    <a:pt x="6492" y="3364"/>
                  </a:lnTo>
                  <a:lnTo>
                    <a:pt x="6538" y="3391"/>
                  </a:lnTo>
                  <a:lnTo>
                    <a:pt x="6592" y="3400"/>
                  </a:lnTo>
                  <a:lnTo>
                    <a:pt x="6647" y="3391"/>
                  </a:lnTo>
                  <a:lnTo>
                    <a:pt x="6692" y="3364"/>
                  </a:lnTo>
                  <a:lnTo>
                    <a:pt x="6737" y="3336"/>
                  </a:lnTo>
                  <a:lnTo>
                    <a:pt x="6792" y="3327"/>
                  </a:lnTo>
                  <a:lnTo>
                    <a:pt x="6846" y="3336"/>
                  </a:lnTo>
                  <a:lnTo>
                    <a:pt x="6892" y="3364"/>
                  </a:lnTo>
                  <a:lnTo>
                    <a:pt x="6937" y="3391"/>
                  </a:lnTo>
                  <a:lnTo>
                    <a:pt x="6991" y="3400"/>
                  </a:lnTo>
                  <a:lnTo>
                    <a:pt x="7046" y="3391"/>
                  </a:lnTo>
                  <a:lnTo>
                    <a:pt x="7091" y="3364"/>
                  </a:lnTo>
                  <a:lnTo>
                    <a:pt x="7137" y="3336"/>
                  </a:lnTo>
                  <a:lnTo>
                    <a:pt x="7191" y="3327"/>
                  </a:lnTo>
                  <a:lnTo>
                    <a:pt x="7246" y="3336"/>
                  </a:lnTo>
                  <a:lnTo>
                    <a:pt x="7291" y="3364"/>
                  </a:lnTo>
                  <a:lnTo>
                    <a:pt x="7336" y="3391"/>
                  </a:lnTo>
                  <a:lnTo>
                    <a:pt x="7391" y="3400"/>
                  </a:lnTo>
                  <a:lnTo>
                    <a:pt x="7445" y="3391"/>
                  </a:lnTo>
                  <a:lnTo>
                    <a:pt x="7491" y="3364"/>
                  </a:lnTo>
                  <a:lnTo>
                    <a:pt x="7536" y="3336"/>
                  </a:lnTo>
                  <a:lnTo>
                    <a:pt x="7590" y="3327"/>
                  </a:lnTo>
                  <a:lnTo>
                    <a:pt x="7645" y="3336"/>
                  </a:lnTo>
                  <a:lnTo>
                    <a:pt x="7690" y="3364"/>
                  </a:lnTo>
                  <a:lnTo>
                    <a:pt x="7735" y="3391"/>
                  </a:lnTo>
                  <a:lnTo>
                    <a:pt x="7790" y="3400"/>
                  </a:lnTo>
                  <a:lnTo>
                    <a:pt x="7845" y="3391"/>
                  </a:lnTo>
                  <a:lnTo>
                    <a:pt x="7890" y="3364"/>
                  </a:lnTo>
                  <a:lnTo>
                    <a:pt x="7935" y="3336"/>
                  </a:lnTo>
                  <a:lnTo>
                    <a:pt x="7990" y="3327"/>
                  </a:lnTo>
                  <a:lnTo>
                    <a:pt x="8044" y="3336"/>
                  </a:lnTo>
                  <a:lnTo>
                    <a:pt x="8089" y="3364"/>
                  </a:lnTo>
                  <a:lnTo>
                    <a:pt x="8135" y="3391"/>
                  </a:lnTo>
                  <a:lnTo>
                    <a:pt x="8189" y="3400"/>
                  </a:lnTo>
                  <a:lnTo>
                    <a:pt x="8244" y="3391"/>
                  </a:lnTo>
                  <a:lnTo>
                    <a:pt x="8289" y="3364"/>
                  </a:lnTo>
                  <a:lnTo>
                    <a:pt x="8334" y="3336"/>
                  </a:lnTo>
                  <a:lnTo>
                    <a:pt x="8389" y="3327"/>
                  </a:lnTo>
                  <a:lnTo>
                    <a:pt x="8444" y="3336"/>
                  </a:lnTo>
                  <a:lnTo>
                    <a:pt x="8489" y="3364"/>
                  </a:lnTo>
                  <a:lnTo>
                    <a:pt x="8534" y="3391"/>
                  </a:lnTo>
                  <a:lnTo>
                    <a:pt x="8589" y="3400"/>
                  </a:lnTo>
                  <a:lnTo>
                    <a:pt x="8643" y="3391"/>
                  </a:lnTo>
                  <a:lnTo>
                    <a:pt x="8688" y="3364"/>
                  </a:lnTo>
                  <a:lnTo>
                    <a:pt x="8734" y="3336"/>
                  </a:lnTo>
                  <a:lnTo>
                    <a:pt x="8788" y="3327"/>
                  </a:lnTo>
                  <a:lnTo>
                    <a:pt x="8843" y="3336"/>
                  </a:lnTo>
                  <a:lnTo>
                    <a:pt x="8888" y="3364"/>
                  </a:lnTo>
                  <a:lnTo>
                    <a:pt x="8933" y="3391"/>
                  </a:lnTo>
                  <a:lnTo>
                    <a:pt x="8988" y="3400"/>
                  </a:lnTo>
                  <a:lnTo>
                    <a:pt x="9042" y="3391"/>
                  </a:lnTo>
                  <a:lnTo>
                    <a:pt x="9088" y="3364"/>
                  </a:lnTo>
                  <a:lnTo>
                    <a:pt x="9060" y="3318"/>
                  </a:lnTo>
                  <a:lnTo>
                    <a:pt x="9051" y="3264"/>
                  </a:lnTo>
                  <a:lnTo>
                    <a:pt x="9060" y="3209"/>
                  </a:lnTo>
                  <a:lnTo>
                    <a:pt x="9088" y="3164"/>
                  </a:lnTo>
                  <a:lnTo>
                    <a:pt x="9115" y="3119"/>
                  </a:lnTo>
                  <a:lnTo>
                    <a:pt x="9124" y="3064"/>
                  </a:lnTo>
                  <a:lnTo>
                    <a:pt x="9115" y="3009"/>
                  </a:lnTo>
                  <a:lnTo>
                    <a:pt x="9088" y="2964"/>
                  </a:lnTo>
                  <a:lnTo>
                    <a:pt x="9060" y="2919"/>
                  </a:lnTo>
                  <a:lnTo>
                    <a:pt x="9051" y="2864"/>
                  </a:lnTo>
                  <a:lnTo>
                    <a:pt x="9060" y="2810"/>
                  </a:lnTo>
                  <a:lnTo>
                    <a:pt x="9088" y="2765"/>
                  </a:lnTo>
                  <a:lnTo>
                    <a:pt x="9115" y="2719"/>
                  </a:lnTo>
                  <a:lnTo>
                    <a:pt x="9124" y="2665"/>
                  </a:lnTo>
                  <a:lnTo>
                    <a:pt x="9115" y="2610"/>
                  </a:lnTo>
                  <a:lnTo>
                    <a:pt x="9088" y="2565"/>
                  </a:lnTo>
                  <a:lnTo>
                    <a:pt x="9060" y="2520"/>
                  </a:lnTo>
                  <a:lnTo>
                    <a:pt x="9051" y="2465"/>
                  </a:lnTo>
                  <a:lnTo>
                    <a:pt x="9060" y="2411"/>
                  </a:lnTo>
                  <a:lnTo>
                    <a:pt x="9088" y="2365"/>
                  </a:lnTo>
                  <a:lnTo>
                    <a:pt x="9115" y="2320"/>
                  </a:lnTo>
                  <a:lnTo>
                    <a:pt x="9124" y="2266"/>
                  </a:lnTo>
                  <a:lnTo>
                    <a:pt x="9115" y="2211"/>
                  </a:lnTo>
                  <a:lnTo>
                    <a:pt x="9088" y="2166"/>
                  </a:lnTo>
                  <a:lnTo>
                    <a:pt x="9060" y="2120"/>
                  </a:lnTo>
                  <a:lnTo>
                    <a:pt x="9051" y="2066"/>
                  </a:lnTo>
                  <a:lnTo>
                    <a:pt x="9060" y="2011"/>
                  </a:lnTo>
                  <a:lnTo>
                    <a:pt x="9088" y="1966"/>
                  </a:lnTo>
                  <a:lnTo>
                    <a:pt x="9115" y="1921"/>
                  </a:lnTo>
                  <a:lnTo>
                    <a:pt x="9124" y="1866"/>
                  </a:lnTo>
                  <a:lnTo>
                    <a:pt x="9115" y="1812"/>
                  </a:lnTo>
                  <a:lnTo>
                    <a:pt x="9088" y="1766"/>
                  </a:lnTo>
                  <a:lnTo>
                    <a:pt x="9060" y="1721"/>
                  </a:lnTo>
                  <a:lnTo>
                    <a:pt x="9051" y="1667"/>
                  </a:lnTo>
                  <a:lnTo>
                    <a:pt x="9060" y="1612"/>
                  </a:lnTo>
                  <a:lnTo>
                    <a:pt x="9088" y="1567"/>
                  </a:lnTo>
                  <a:lnTo>
                    <a:pt x="9115" y="1522"/>
                  </a:lnTo>
                  <a:lnTo>
                    <a:pt x="9124" y="1467"/>
                  </a:lnTo>
                  <a:lnTo>
                    <a:pt x="9115" y="1412"/>
                  </a:lnTo>
                  <a:lnTo>
                    <a:pt x="9088" y="1367"/>
                  </a:lnTo>
                  <a:lnTo>
                    <a:pt x="9060" y="1322"/>
                  </a:lnTo>
                  <a:lnTo>
                    <a:pt x="9051" y="1267"/>
                  </a:lnTo>
                  <a:lnTo>
                    <a:pt x="9060" y="1213"/>
                  </a:lnTo>
                  <a:lnTo>
                    <a:pt x="9088" y="1168"/>
                  </a:lnTo>
                  <a:lnTo>
                    <a:pt x="9115" y="1122"/>
                  </a:lnTo>
                  <a:lnTo>
                    <a:pt x="9124" y="1068"/>
                  </a:lnTo>
                  <a:lnTo>
                    <a:pt x="9115" y="1013"/>
                  </a:lnTo>
                  <a:lnTo>
                    <a:pt x="9088" y="968"/>
                  </a:lnTo>
                  <a:lnTo>
                    <a:pt x="9060" y="923"/>
                  </a:lnTo>
                  <a:lnTo>
                    <a:pt x="9051" y="868"/>
                  </a:lnTo>
                  <a:lnTo>
                    <a:pt x="9060" y="813"/>
                  </a:lnTo>
                  <a:lnTo>
                    <a:pt x="9088" y="768"/>
                  </a:lnTo>
                  <a:lnTo>
                    <a:pt x="9115" y="723"/>
                  </a:lnTo>
                  <a:lnTo>
                    <a:pt x="9124" y="668"/>
                  </a:lnTo>
                  <a:lnTo>
                    <a:pt x="9115" y="614"/>
                  </a:lnTo>
                  <a:lnTo>
                    <a:pt x="9088" y="569"/>
                  </a:lnTo>
                  <a:lnTo>
                    <a:pt x="9060" y="523"/>
                  </a:lnTo>
                  <a:lnTo>
                    <a:pt x="9051" y="469"/>
                  </a:lnTo>
                  <a:lnTo>
                    <a:pt x="9060" y="414"/>
                  </a:lnTo>
                  <a:lnTo>
                    <a:pt x="9088" y="369"/>
                  </a:lnTo>
                  <a:lnTo>
                    <a:pt x="9115" y="324"/>
                  </a:lnTo>
                  <a:lnTo>
                    <a:pt x="9124" y="269"/>
                  </a:lnTo>
                  <a:lnTo>
                    <a:pt x="9115" y="215"/>
                  </a:lnTo>
                  <a:lnTo>
                    <a:pt x="9088" y="169"/>
                  </a:lnTo>
                  <a:lnTo>
                    <a:pt x="9064" y="134"/>
                  </a:lnTo>
                  <a:lnTo>
                    <a:pt x="9054" y="103"/>
                  </a:lnTo>
                  <a:lnTo>
                    <a:pt x="9045" y="71"/>
                  </a:lnTo>
                  <a:lnTo>
                    <a:pt x="9020" y="37"/>
                  </a:lnTo>
                  <a:lnTo>
                    <a:pt x="8975" y="9"/>
                  </a:lnTo>
                  <a:lnTo>
                    <a:pt x="8921" y="0"/>
                  </a:lnTo>
                  <a:lnTo>
                    <a:pt x="8866" y="9"/>
                  </a:lnTo>
                  <a:lnTo>
                    <a:pt x="8821" y="37"/>
                  </a:lnTo>
                  <a:lnTo>
                    <a:pt x="8776" y="64"/>
                  </a:lnTo>
                  <a:lnTo>
                    <a:pt x="8721" y="74"/>
                  </a:lnTo>
                  <a:lnTo>
                    <a:pt x="8666" y="64"/>
                  </a:lnTo>
                  <a:lnTo>
                    <a:pt x="8621" y="37"/>
                  </a:lnTo>
                  <a:lnTo>
                    <a:pt x="8576" y="9"/>
                  </a:lnTo>
                  <a:lnTo>
                    <a:pt x="8521" y="0"/>
                  </a:lnTo>
                  <a:lnTo>
                    <a:pt x="8467" y="9"/>
                  </a:lnTo>
                  <a:lnTo>
                    <a:pt x="8421" y="37"/>
                  </a:lnTo>
                  <a:lnTo>
                    <a:pt x="8376" y="64"/>
                  </a:lnTo>
                  <a:lnTo>
                    <a:pt x="8322" y="74"/>
                  </a:lnTo>
                  <a:lnTo>
                    <a:pt x="8267" y="64"/>
                  </a:lnTo>
                  <a:lnTo>
                    <a:pt x="8222" y="37"/>
                  </a:lnTo>
                  <a:lnTo>
                    <a:pt x="8177" y="9"/>
                  </a:lnTo>
                  <a:lnTo>
                    <a:pt x="8122" y="0"/>
                  </a:lnTo>
                  <a:lnTo>
                    <a:pt x="8067" y="9"/>
                  </a:lnTo>
                  <a:lnTo>
                    <a:pt x="8022" y="37"/>
                  </a:lnTo>
                  <a:lnTo>
                    <a:pt x="7977" y="64"/>
                  </a:lnTo>
                  <a:lnTo>
                    <a:pt x="7922" y="74"/>
                  </a:lnTo>
                  <a:lnTo>
                    <a:pt x="7868" y="64"/>
                  </a:lnTo>
                  <a:lnTo>
                    <a:pt x="7823" y="37"/>
                  </a:lnTo>
                  <a:lnTo>
                    <a:pt x="7777" y="9"/>
                  </a:lnTo>
                  <a:lnTo>
                    <a:pt x="7723" y="0"/>
                  </a:lnTo>
                  <a:lnTo>
                    <a:pt x="7668" y="9"/>
                  </a:lnTo>
                  <a:lnTo>
                    <a:pt x="7623" y="37"/>
                  </a:lnTo>
                  <a:lnTo>
                    <a:pt x="7578" y="64"/>
                  </a:lnTo>
                  <a:lnTo>
                    <a:pt x="7523" y="74"/>
                  </a:lnTo>
                  <a:lnTo>
                    <a:pt x="7469" y="64"/>
                  </a:lnTo>
                  <a:lnTo>
                    <a:pt x="7423" y="37"/>
                  </a:lnTo>
                  <a:lnTo>
                    <a:pt x="7378" y="9"/>
                  </a:lnTo>
                  <a:lnTo>
                    <a:pt x="7323" y="0"/>
                  </a:lnTo>
                  <a:lnTo>
                    <a:pt x="7269" y="9"/>
                  </a:lnTo>
                  <a:lnTo>
                    <a:pt x="7224" y="37"/>
                  </a:lnTo>
                  <a:lnTo>
                    <a:pt x="7178" y="64"/>
                  </a:lnTo>
                  <a:lnTo>
                    <a:pt x="7124" y="74"/>
                  </a:lnTo>
                  <a:lnTo>
                    <a:pt x="7069" y="64"/>
                  </a:lnTo>
                  <a:lnTo>
                    <a:pt x="7024" y="37"/>
                  </a:lnTo>
                  <a:lnTo>
                    <a:pt x="6979" y="9"/>
                  </a:lnTo>
                  <a:lnTo>
                    <a:pt x="6924" y="0"/>
                  </a:lnTo>
                  <a:lnTo>
                    <a:pt x="6870" y="9"/>
                  </a:lnTo>
                  <a:lnTo>
                    <a:pt x="6824" y="37"/>
                  </a:lnTo>
                  <a:lnTo>
                    <a:pt x="6779" y="64"/>
                  </a:lnTo>
                  <a:lnTo>
                    <a:pt x="6725" y="74"/>
                  </a:lnTo>
                  <a:lnTo>
                    <a:pt x="6670" y="64"/>
                  </a:lnTo>
                  <a:lnTo>
                    <a:pt x="6625" y="37"/>
                  </a:lnTo>
                  <a:lnTo>
                    <a:pt x="6580" y="9"/>
                  </a:lnTo>
                  <a:lnTo>
                    <a:pt x="6525" y="0"/>
                  </a:lnTo>
                  <a:lnTo>
                    <a:pt x="6470" y="9"/>
                  </a:lnTo>
                  <a:lnTo>
                    <a:pt x="6425" y="37"/>
                  </a:lnTo>
                  <a:lnTo>
                    <a:pt x="6380" y="64"/>
                  </a:lnTo>
                  <a:lnTo>
                    <a:pt x="6325" y="74"/>
                  </a:lnTo>
                  <a:lnTo>
                    <a:pt x="6271" y="64"/>
                  </a:lnTo>
                  <a:lnTo>
                    <a:pt x="6226" y="37"/>
                  </a:lnTo>
                  <a:lnTo>
                    <a:pt x="6180" y="9"/>
                  </a:lnTo>
                  <a:lnTo>
                    <a:pt x="6126" y="0"/>
                  </a:lnTo>
                  <a:lnTo>
                    <a:pt x="6071" y="9"/>
                  </a:lnTo>
                  <a:lnTo>
                    <a:pt x="6026" y="37"/>
                  </a:lnTo>
                  <a:lnTo>
                    <a:pt x="5981" y="64"/>
                  </a:lnTo>
                  <a:lnTo>
                    <a:pt x="5926" y="74"/>
                  </a:lnTo>
                  <a:lnTo>
                    <a:pt x="5871" y="64"/>
                  </a:lnTo>
                  <a:lnTo>
                    <a:pt x="5826" y="37"/>
                  </a:lnTo>
                  <a:lnTo>
                    <a:pt x="5781" y="9"/>
                  </a:lnTo>
                  <a:lnTo>
                    <a:pt x="5726" y="0"/>
                  </a:lnTo>
                  <a:lnTo>
                    <a:pt x="5672" y="9"/>
                  </a:lnTo>
                  <a:lnTo>
                    <a:pt x="5627" y="37"/>
                  </a:lnTo>
                  <a:lnTo>
                    <a:pt x="5581" y="64"/>
                  </a:lnTo>
                  <a:lnTo>
                    <a:pt x="5527" y="74"/>
                  </a:lnTo>
                  <a:lnTo>
                    <a:pt x="5472" y="64"/>
                  </a:lnTo>
                  <a:lnTo>
                    <a:pt x="5427" y="37"/>
                  </a:lnTo>
                  <a:lnTo>
                    <a:pt x="5382" y="9"/>
                  </a:lnTo>
                  <a:lnTo>
                    <a:pt x="5327" y="0"/>
                  </a:lnTo>
                  <a:lnTo>
                    <a:pt x="5273" y="9"/>
                  </a:lnTo>
                  <a:lnTo>
                    <a:pt x="5227" y="37"/>
                  </a:lnTo>
                  <a:lnTo>
                    <a:pt x="5182" y="64"/>
                  </a:lnTo>
                  <a:lnTo>
                    <a:pt x="5127" y="74"/>
                  </a:lnTo>
                  <a:lnTo>
                    <a:pt x="5073" y="64"/>
                  </a:lnTo>
                  <a:lnTo>
                    <a:pt x="5028" y="37"/>
                  </a:lnTo>
                  <a:lnTo>
                    <a:pt x="4982" y="9"/>
                  </a:lnTo>
                  <a:lnTo>
                    <a:pt x="4928" y="0"/>
                  </a:lnTo>
                  <a:lnTo>
                    <a:pt x="4873" y="9"/>
                  </a:lnTo>
                  <a:lnTo>
                    <a:pt x="4828" y="37"/>
                  </a:lnTo>
                  <a:lnTo>
                    <a:pt x="4783" y="64"/>
                  </a:lnTo>
                  <a:lnTo>
                    <a:pt x="4728" y="74"/>
                  </a:lnTo>
                  <a:lnTo>
                    <a:pt x="4674" y="64"/>
                  </a:lnTo>
                  <a:lnTo>
                    <a:pt x="4628" y="37"/>
                  </a:lnTo>
                  <a:lnTo>
                    <a:pt x="4583" y="9"/>
                  </a:lnTo>
                  <a:lnTo>
                    <a:pt x="4529" y="0"/>
                  </a:lnTo>
                  <a:lnTo>
                    <a:pt x="4474" y="9"/>
                  </a:lnTo>
                  <a:lnTo>
                    <a:pt x="4429" y="37"/>
                  </a:lnTo>
                  <a:lnTo>
                    <a:pt x="4384" y="64"/>
                  </a:lnTo>
                  <a:lnTo>
                    <a:pt x="4329" y="74"/>
                  </a:lnTo>
                  <a:lnTo>
                    <a:pt x="4274" y="64"/>
                  </a:lnTo>
                  <a:lnTo>
                    <a:pt x="4229" y="37"/>
                  </a:lnTo>
                  <a:lnTo>
                    <a:pt x="4184" y="9"/>
                  </a:lnTo>
                  <a:lnTo>
                    <a:pt x="4129" y="0"/>
                  </a:lnTo>
                  <a:lnTo>
                    <a:pt x="4075" y="9"/>
                  </a:lnTo>
                  <a:lnTo>
                    <a:pt x="4030" y="37"/>
                  </a:lnTo>
                  <a:lnTo>
                    <a:pt x="3984" y="64"/>
                  </a:lnTo>
                  <a:lnTo>
                    <a:pt x="3930" y="74"/>
                  </a:lnTo>
                  <a:lnTo>
                    <a:pt x="3875" y="64"/>
                  </a:lnTo>
                  <a:lnTo>
                    <a:pt x="3830" y="37"/>
                  </a:lnTo>
                  <a:lnTo>
                    <a:pt x="3785" y="9"/>
                  </a:lnTo>
                  <a:lnTo>
                    <a:pt x="3730" y="0"/>
                  </a:lnTo>
                  <a:lnTo>
                    <a:pt x="3675" y="9"/>
                  </a:lnTo>
                  <a:lnTo>
                    <a:pt x="3630" y="37"/>
                  </a:lnTo>
                  <a:lnTo>
                    <a:pt x="3585" y="64"/>
                  </a:lnTo>
                  <a:lnTo>
                    <a:pt x="3530" y="74"/>
                  </a:lnTo>
                  <a:lnTo>
                    <a:pt x="3476" y="64"/>
                  </a:lnTo>
                  <a:lnTo>
                    <a:pt x="3431" y="37"/>
                  </a:lnTo>
                  <a:lnTo>
                    <a:pt x="3385" y="9"/>
                  </a:lnTo>
                  <a:lnTo>
                    <a:pt x="3331" y="0"/>
                  </a:lnTo>
                  <a:lnTo>
                    <a:pt x="3276" y="9"/>
                  </a:lnTo>
                  <a:lnTo>
                    <a:pt x="3231" y="37"/>
                  </a:lnTo>
                  <a:lnTo>
                    <a:pt x="3186" y="64"/>
                  </a:lnTo>
                  <a:lnTo>
                    <a:pt x="3131" y="74"/>
                  </a:lnTo>
                  <a:lnTo>
                    <a:pt x="3077" y="64"/>
                  </a:lnTo>
                  <a:lnTo>
                    <a:pt x="3031" y="37"/>
                  </a:lnTo>
                  <a:lnTo>
                    <a:pt x="2986" y="9"/>
                  </a:lnTo>
                  <a:lnTo>
                    <a:pt x="2932" y="0"/>
                  </a:lnTo>
                  <a:lnTo>
                    <a:pt x="2877" y="9"/>
                  </a:lnTo>
                  <a:lnTo>
                    <a:pt x="2832" y="37"/>
                  </a:lnTo>
                  <a:lnTo>
                    <a:pt x="2786" y="64"/>
                  </a:lnTo>
                  <a:lnTo>
                    <a:pt x="2732" y="74"/>
                  </a:lnTo>
                  <a:lnTo>
                    <a:pt x="2677" y="64"/>
                  </a:lnTo>
                  <a:lnTo>
                    <a:pt x="2632" y="37"/>
                  </a:lnTo>
                  <a:lnTo>
                    <a:pt x="2587" y="9"/>
                  </a:lnTo>
                  <a:lnTo>
                    <a:pt x="2532" y="0"/>
                  </a:lnTo>
                  <a:lnTo>
                    <a:pt x="2478" y="9"/>
                  </a:lnTo>
                  <a:lnTo>
                    <a:pt x="2432" y="37"/>
                  </a:lnTo>
                  <a:lnTo>
                    <a:pt x="2387" y="64"/>
                  </a:lnTo>
                  <a:lnTo>
                    <a:pt x="2333" y="74"/>
                  </a:lnTo>
                  <a:lnTo>
                    <a:pt x="2278" y="64"/>
                  </a:lnTo>
                  <a:lnTo>
                    <a:pt x="2233" y="37"/>
                  </a:lnTo>
                  <a:lnTo>
                    <a:pt x="2188" y="9"/>
                  </a:lnTo>
                  <a:lnTo>
                    <a:pt x="2133" y="0"/>
                  </a:lnTo>
                  <a:lnTo>
                    <a:pt x="2078" y="9"/>
                  </a:lnTo>
                  <a:lnTo>
                    <a:pt x="2033" y="37"/>
                  </a:lnTo>
                  <a:lnTo>
                    <a:pt x="1988" y="64"/>
                  </a:lnTo>
                  <a:lnTo>
                    <a:pt x="1933" y="74"/>
                  </a:lnTo>
                  <a:lnTo>
                    <a:pt x="1879" y="64"/>
                  </a:lnTo>
                  <a:lnTo>
                    <a:pt x="1834" y="37"/>
                  </a:lnTo>
                  <a:lnTo>
                    <a:pt x="1788" y="9"/>
                  </a:lnTo>
                  <a:lnTo>
                    <a:pt x="1734" y="0"/>
                  </a:lnTo>
                  <a:lnTo>
                    <a:pt x="1679" y="9"/>
                  </a:lnTo>
                  <a:lnTo>
                    <a:pt x="1634" y="37"/>
                  </a:lnTo>
                  <a:lnTo>
                    <a:pt x="1589" y="64"/>
                  </a:lnTo>
                  <a:lnTo>
                    <a:pt x="1534" y="74"/>
                  </a:lnTo>
                  <a:lnTo>
                    <a:pt x="1479" y="64"/>
                  </a:lnTo>
                  <a:lnTo>
                    <a:pt x="1434" y="37"/>
                  </a:lnTo>
                  <a:lnTo>
                    <a:pt x="1389" y="9"/>
                  </a:lnTo>
                  <a:lnTo>
                    <a:pt x="1334" y="0"/>
                  </a:lnTo>
                  <a:lnTo>
                    <a:pt x="1280" y="9"/>
                  </a:lnTo>
                  <a:lnTo>
                    <a:pt x="1235" y="37"/>
                  </a:lnTo>
                  <a:lnTo>
                    <a:pt x="1189" y="64"/>
                  </a:lnTo>
                  <a:lnTo>
                    <a:pt x="1135" y="74"/>
                  </a:lnTo>
                  <a:lnTo>
                    <a:pt x="1080" y="64"/>
                  </a:lnTo>
                  <a:lnTo>
                    <a:pt x="1035" y="37"/>
                  </a:lnTo>
                  <a:lnTo>
                    <a:pt x="990" y="9"/>
                  </a:lnTo>
                  <a:lnTo>
                    <a:pt x="935" y="0"/>
                  </a:lnTo>
                  <a:lnTo>
                    <a:pt x="881" y="9"/>
                  </a:lnTo>
                  <a:lnTo>
                    <a:pt x="835" y="37"/>
                  </a:lnTo>
                  <a:lnTo>
                    <a:pt x="790" y="64"/>
                  </a:lnTo>
                  <a:lnTo>
                    <a:pt x="736" y="74"/>
                  </a:lnTo>
                  <a:lnTo>
                    <a:pt x="681" y="64"/>
                  </a:lnTo>
                  <a:lnTo>
                    <a:pt x="636" y="37"/>
                  </a:lnTo>
                  <a:lnTo>
                    <a:pt x="590" y="9"/>
                  </a:lnTo>
                  <a:lnTo>
                    <a:pt x="536" y="0"/>
                  </a:lnTo>
                  <a:lnTo>
                    <a:pt x="481" y="9"/>
                  </a:lnTo>
                  <a:lnTo>
                    <a:pt x="436" y="37"/>
                  </a:lnTo>
                  <a:lnTo>
                    <a:pt x="391" y="64"/>
                  </a:lnTo>
                  <a:lnTo>
                    <a:pt x="336" y="74"/>
                  </a:lnTo>
                  <a:lnTo>
                    <a:pt x="282" y="64"/>
                  </a:lnTo>
                  <a:lnTo>
                    <a:pt x="236" y="37"/>
                  </a:lnTo>
                  <a:lnTo>
                    <a:pt x="191" y="9"/>
                  </a:lnTo>
                  <a:lnTo>
                    <a:pt x="137" y="0"/>
                  </a:lnTo>
                  <a:lnTo>
                    <a:pt x="82" y="9"/>
                  </a:lnTo>
                  <a:lnTo>
                    <a:pt x="37" y="37"/>
                  </a:lnTo>
                </a:path>
              </a:pathLst>
            </a:custGeom>
            <a:noFill/>
            <a:ln w="16828">
              <a:solidFill>
                <a:srgbClr val="00723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96C97B5-B927-4851-AFD9-0BC533AABE80}"/>
              </a:ext>
            </a:extLst>
          </p:cNvPr>
          <p:cNvSpPr txBox="1"/>
          <p:nvPr/>
        </p:nvSpPr>
        <p:spPr>
          <a:xfrm>
            <a:off x="1360714" y="3765884"/>
            <a:ext cx="260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Substantivo é...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A043815-7B58-4EFD-A495-091061DD9581}"/>
              </a:ext>
            </a:extLst>
          </p:cNvPr>
          <p:cNvSpPr txBox="1"/>
          <p:nvPr/>
        </p:nvSpPr>
        <p:spPr>
          <a:xfrm>
            <a:off x="1550085" y="4182372"/>
            <a:ext cx="8289757" cy="8181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74820773-AAF2-485A-A870-1CB50CD39768}"/>
              </a:ext>
            </a:extLst>
          </p:cNvPr>
          <p:cNvSpPr txBox="1"/>
          <p:nvPr/>
        </p:nvSpPr>
        <p:spPr>
          <a:xfrm>
            <a:off x="1360714" y="5100365"/>
            <a:ext cx="260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Adjetivo é...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06CF405-63E5-4190-8114-CFAF8E8B1B04}"/>
              </a:ext>
            </a:extLst>
          </p:cNvPr>
          <p:cNvSpPr txBox="1"/>
          <p:nvPr/>
        </p:nvSpPr>
        <p:spPr>
          <a:xfrm>
            <a:off x="1550084" y="5487815"/>
            <a:ext cx="8289757" cy="8181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326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Freeform 21">
            <a:extLst>
              <a:ext uri="{FF2B5EF4-FFF2-40B4-BE49-F238E27FC236}">
                <a16:creationId xmlns:a16="http://schemas.microsoft.com/office/drawing/2014/main" id="{0B5D9525-3AA7-4DBD-91D3-F5359A840FD0}"/>
              </a:ext>
            </a:extLst>
          </p:cNvPr>
          <p:cNvSpPr>
            <a:spLocks/>
          </p:cNvSpPr>
          <p:nvPr/>
        </p:nvSpPr>
        <p:spPr bwMode="auto">
          <a:xfrm>
            <a:off x="4770438" y="10077450"/>
            <a:ext cx="6323012" cy="1009650"/>
          </a:xfrm>
          <a:custGeom>
            <a:avLst/>
            <a:gdLst>
              <a:gd name="T0" fmla="+- 0 1139 1139"/>
              <a:gd name="T1" fmla="*/ T0 w 9594"/>
              <a:gd name="T2" fmla="+- 0 611 344"/>
              <a:gd name="T3" fmla="*/ 611 h 1424"/>
              <a:gd name="T4" fmla="+- 0 1146 1139"/>
              <a:gd name="T5" fmla="*/ T4 w 9594"/>
              <a:gd name="T6" fmla="+- 0 576 344"/>
              <a:gd name="T7" fmla="*/ 576 h 1424"/>
              <a:gd name="T8" fmla="+- 0 1165 1139"/>
              <a:gd name="T9" fmla="*/ T8 w 9594"/>
              <a:gd name="T10" fmla="+- 0 548 344"/>
              <a:gd name="T11" fmla="*/ 548 h 1424"/>
              <a:gd name="T12" fmla="+- 0 1193 1139"/>
              <a:gd name="T13" fmla="*/ T12 w 9594"/>
              <a:gd name="T14" fmla="+- 0 529 344"/>
              <a:gd name="T15" fmla="*/ 529 h 1424"/>
              <a:gd name="T16" fmla="+- 0 1228 1139"/>
              <a:gd name="T17" fmla="*/ T16 w 9594"/>
              <a:gd name="T18" fmla="+- 0 522 344"/>
              <a:gd name="T19" fmla="*/ 522 h 1424"/>
              <a:gd name="T20" fmla="+- 0 10555 1139"/>
              <a:gd name="T21" fmla="*/ T20 w 9594"/>
              <a:gd name="T22" fmla="+- 0 522 344"/>
              <a:gd name="T23" fmla="*/ 522 h 1424"/>
              <a:gd name="T24" fmla="+- 0 10555 1139"/>
              <a:gd name="T25" fmla="*/ T24 w 9594"/>
              <a:gd name="T26" fmla="+- 0 433 344"/>
              <a:gd name="T27" fmla="*/ 433 h 1424"/>
              <a:gd name="T28" fmla="+- 0 10562 1139"/>
              <a:gd name="T29" fmla="*/ T28 w 9594"/>
              <a:gd name="T30" fmla="+- 0 398 344"/>
              <a:gd name="T31" fmla="*/ 398 h 1424"/>
              <a:gd name="T32" fmla="+- 0 10581 1139"/>
              <a:gd name="T33" fmla="*/ T32 w 9594"/>
              <a:gd name="T34" fmla="+- 0 370 344"/>
              <a:gd name="T35" fmla="*/ 370 h 1424"/>
              <a:gd name="T36" fmla="+- 0 10609 1139"/>
              <a:gd name="T37" fmla="*/ T36 w 9594"/>
              <a:gd name="T38" fmla="+- 0 351 344"/>
              <a:gd name="T39" fmla="*/ 351 h 1424"/>
              <a:gd name="T40" fmla="+- 0 10644 1139"/>
              <a:gd name="T41" fmla="*/ T40 w 9594"/>
              <a:gd name="T42" fmla="+- 0 344 344"/>
              <a:gd name="T43" fmla="*/ 344 h 1424"/>
              <a:gd name="T44" fmla="+- 0 10679 1139"/>
              <a:gd name="T45" fmla="*/ T44 w 9594"/>
              <a:gd name="T46" fmla="+- 0 351 344"/>
              <a:gd name="T47" fmla="*/ 351 h 1424"/>
              <a:gd name="T48" fmla="+- 0 10707 1139"/>
              <a:gd name="T49" fmla="*/ T48 w 9594"/>
              <a:gd name="T50" fmla="+- 0 370 344"/>
              <a:gd name="T51" fmla="*/ 370 h 1424"/>
              <a:gd name="T52" fmla="+- 0 10726 1139"/>
              <a:gd name="T53" fmla="*/ T52 w 9594"/>
              <a:gd name="T54" fmla="+- 0 398 344"/>
              <a:gd name="T55" fmla="*/ 398 h 1424"/>
              <a:gd name="T56" fmla="+- 0 10733 1139"/>
              <a:gd name="T57" fmla="*/ T56 w 9594"/>
              <a:gd name="T58" fmla="+- 0 433 344"/>
              <a:gd name="T59" fmla="*/ 433 h 1424"/>
              <a:gd name="T60" fmla="+- 0 10733 1139"/>
              <a:gd name="T61" fmla="*/ T60 w 9594"/>
              <a:gd name="T62" fmla="+- 0 1501 344"/>
              <a:gd name="T63" fmla="*/ 1501 h 1424"/>
              <a:gd name="T64" fmla="+- 0 10726 1139"/>
              <a:gd name="T65" fmla="*/ T64 w 9594"/>
              <a:gd name="T66" fmla="+- 0 1535 344"/>
              <a:gd name="T67" fmla="*/ 1535 h 1424"/>
              <a:gd name="T68" fmla="+- 0 10707 1139"/>
              <a:gd name="T69" fmla="*/ T68 w 9594"/>
              <a:gd name="T70" fmla="+- 0 1563 344"/>
              <a:gd name="T71" fmla="*/ 1563 h 1424"/>
              <a:gd name="T72" fmla="+- 0 10679 1139"/>
              <a:gd name="T73" fmla="*/ T72 w 9594"/>
              <a:gd name="T74" fmla="+- 0 1583 344"/>
              <a:gd name="T75" fmla="*/ 1583 h 1424"/>
              <a:gd name="T76" fmla="+- 0 10644 1139"/>
              <a:gd name="T77" fmla="*/ T76 w 9594"/>
              <a:gd name="T78" fmla="+- 0 1590 344"/>
              <a:gd name="T79" fmla="*/ 1590 h 1424"/>
              <a:gd name="T80" fmla="+- 0 1317 1139"/>
              <a:gd name="T81" fmla="*/ T80 w 9594"/>
              <a:gd name="T82" fmla="+- 0 1590 344"/>
              <a:gd name="T83" fmla="*/ 1590 h 1424"/>
              <a:gd name="T84" fmla="+- 0 1317 1139"/>
              <a:gd name="T85" fmla="*/ T84 w 9594"/>
              <a:gd name="T86" fmla="+- 0 1679 344"/>
              <a:gd name="T87" fmla="*/ 1679 h 1424"/>
              <a:gd name="T88" fmla="+- 0 1310 1139"/>
              <a:gd name="T89" fmla="*/ T88 w 9594"/>
              <a:gd name="T90" fmla="+- 0 1713 344"/>
              <a:gd name="T91" fmla="*/ 1713 h 1424"/>
              <a:gd name="T92" fmla="+- 0 1291 1139"/>
              <a:gd name="T93" fmla="*/ T92 w 9594"/>
              <a:gd name="T94" fmla="+- 0 1741 344"/>
              <a:gd name="T95" fmla="*/ 1741 h 1424"/>
              <a:gd name="T96" fmla="+- 0 1263 1139"/>
              <a:gd name="T97" fmla="*/ T96 w 9594"/>
              <a:gd name="T98" fmla="+- 0 1761 344"/>
              <a:gd name="T99" fmla="*/ 1761 h 1424"/>
              <a:gd name="T100" fmla="+- 0 1228 1139"/>
              <a:gd name="T101" fmla="*/ T100 w 9594"/>
              <a:gd name="T102" fmla="+- 0 1768 344"/>
              <a:gd name="T103" fmla="*/ 1768 h 1424"/>
              <a:gd name="T104" fmla="+- 0 1193 1139"/>
              <a:gd name="T105" fmla="*/ T104 w 9594"/>
              <a:gd name="T106" fmla="+- 0 1761 344"/>
              <a:gd name="T107" fmla="*/ 1761 h 1424"/>
              <a:gd name="T108" fmla="+- 0 1165 1139"/>
              <a:gd name="T109" fmla="*/ T108 w 9594"/>
              <a:gd name="T110" fmla="+- 0 1741 344"/>
              <a:gd name="T111" fmla="*/ 1741 h 1424"/>
              <a:gd name="T112" fmla="+- 0 1146 1139"/>
              <a:gd name="T113" fmla="*/ T112 w 9594"/>
              <a:gd name="T114" fmla="+- 0 1713 344"/>
              <a:gd name="T115" fmla="*/ 1713 h 1424"/>
              <a:gd name="T116" fmla="+- 0 1139 1139"/>
              <a:gd name="T117" fmla="*/ T116 w 9594"/>
              <a:gd name="T118" fmla="+- 0 1679 344"/>
              <a:gd name="T119" fmla="*/ 1679 h 1424"/>
              <a:gd name="T120" fmla="+- 0 1139 1139"/>
              <a:gd name="T121" fmla="*/ T120 w 9594"/>
              <a:gd name="T122" fmla="+- 0 611 344"/>
              <a:gd name="T123" fmla="*/ 611 h 142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</a:cxnLst>
            <a:rect l="0" t="0" r="r" b="b"/>
            <a:pathLst>
              <a:path w="9594" h="1424">
                <a:moveTo>
                  <a:pt x="0" y="267"/>
                </a:moveTo>
                <a:lnTo>
                  <a:pt x="7" y="232"/>
                </a:lnTo>
                <a:lnTo>
                  <a:pt x="26" y="204"/>
                </a:lnTo>
                <a:lnTo>
                  <a:pt x="54" y="185"/>
                </a:lnTo>
                <a:lnTo>
                  <a:pt x="89" y="178"/>
                </a:lnTo>
                <a:lnTo>
                  <a:pt x="9416" y="178"/>
                </a:lnTo>
                <a:lnTo>
                  <a:pt x="9416" y="89"/>
                </a:lnTo>
                <a:lnTo>
                  <a:pt x="9423" y="54"/>
                </a:lnTo>
                <a:lnTo>
                  <a:pt x="9442" y="26"/>
                </a:lnTo>
                <a:lnTo>
                  <a:pt x="9470" y="7"/>
                </a:lnTo>
                <a:lnTo>
                  <a:pt x="9505" y="0"/>
                </a:lnTo>
                <a:lnTo>
                  <a:pt x="9540" y="7"/>
                </a:lnTo>
                <a:lnTo>
                  <a:pt x="9568" y="26"/>
                </a:lnTo>
                <a:lnTo>
                  <a:pt x="9587" y="54"/>
                </a:lnTo>
                <a:lnTo>
                  <a:pt x="9594" y="89"/>
                </a:lnTo>
                <a:lnTo>
                  <a:pt x="9594" y="1157"/>
                </a:lnTo>
                <a:lnTo>
                  <a:pt x="9587" y="1191"/>
                </a:lnTo>
                <a:lnTo>
                  <a:pt x="9568" y="1219"/>
                </a:lnTo>
                <a:lnTo>
                  <a:pt x="9540" y="1239"/>
                </a:lnTo>
                <a:lnTo>
                  <a:pt x="9505" y="1246"/>
                </a:lnTo>
                <a:lnTo>
                  <a:pt x="178" y="1246"/>
                </a:lnTo>
                <a:lnTo>
                  <a:pt x="178" y="1335"/>
                </a:lnTo>
                <a:lnTo>
                  <a:pt x="171" y="1369"/>
                </a:lnTo>
                <a:lnTo>
                  <a:pt x="152" y="1397"/>
                </a:lnTo>
                <a:lnTo>
                  <a:pt x="124" y="1417"/>
                </a:lnTo>
                <a:lnTo>
                  <a:pt x="89" y="1424"/>
                </a:lnTo>
                <a:lnTo>
                  <a:pt x="54" y="1417"/>
                </a:lnTo>
                <a:lnTo>
                  <a:pt x="26" y="1397"/>
                </a:lnTo>
                <a:lnTo>
                  <a:pt x="7" y="1369"/>
                </a:lnTo>
                <a:lnTo>
                  <a:pt x="0" y="1335"/>
                </a:lnTo>
                <a:lnTo>
                  <a:pt x="0" y="267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1188720" algn="l"/>
                <a:tab pos="6158230" algn="l"/>
              </a:tabLst>
            </a:pPr>
            <a:r>
              <a:rPr lang="pt-BR" sz="1300" b="1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300" b="1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OLAVO Bilac (1865-1918) foi poeta e jornalista brasileiro. Sua primeira obra foi “Poesias”. Escreveu também a letra do “Hino a Bandeira”.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8F35B58-CB2B-4FAB-85DF-BA1F9C25EB88}"/>
              </a:ext>
            </a:extLst>
          </p:cNvPr>
          <p:cNvSpPr/>
          <p:nvPr/>
        </p:nvSpPr>
        <p:spPr>
          <a:xfrm>
            <a:off x="235131" y="1283902"/>
            <a:ext cx="116781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Bef>
                <a:spcPts val="10"/>
              </a:spcBef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Leia o poema novamente e escreva no seu caderno, palavras escritas com: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início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Letra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depois de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consoante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Letra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entre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vogais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meio da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palavra.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E7A4C41-7E85-4CAC-A6F5-86690C58E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853329"/>
              </p:ext>
            </p:extLst>
          </p:nvPr>
        </p:nvGraphicFramePr>
        <p:xfrm>
          <a:off x="1836821" y="2908962"/>
          <a:ext cx="8574276" cy="35994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606065">
                  <a:extLst>
                    <a:ext uri="{9D8B030D-6E8A-4147-A177-3AD203B41FA5}">
                      <a16:colId xmlns:a16="http://schemas.microsoft.com/office/drawing/2014/main" val="2601503907"/>
                    </a:ext>
                  </a:extLst>
                </a:gridCol>
                <a:gridCol w="5968211">
                  <a:extLst>
                    <a:ext uri="{9D8B030D-6E8A-4147-A177-3AD203B41FA5}">
                      <a16:colId xmlns:a16="http://schemas.microsoft.com/office/drawing/2014/main" val="3819663501"/>
                    </a:ext>
                  </a:extLst>
                </a:gridCol>
              </a:tblGrid>
              <a:tr h="839992">
                <a:tc>
                  <a:txBody>
                    <a:bodyPr/>
                    <a:lstStyle/>
                    <a:p>
                      <a:pPr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Letra S - no início</a:t>
                      </a:r>
                      <a:endParaRPr lang="pt-BR" sz="1800" b="1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2760083"/>
                  </a:ext>
                </a:extLst>
              </a:tr>
              <a:tr h="955857">
                <a:tc>
                  <a:txBody>
                    <a:bodyPr/>
                    <a:lstStyle/>
                    <a:p>
                      <a:pPr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1905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Letra S - depois de consoante</a:t>
                      </a:r>
                      <a:endParaRPr lang="pt-BR" sz="1800" b="1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0867796"/>
                  </a:ext>
                </a:extLst>
              </a:tr>
              <a:tr h="847707">
                <a:tc>
                  <a:txBody>
                    <a:bodyPr/>
                    <a:lstStyle/>
                    <a:p>
                      <a:pPr algn="l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Letra S – entre vogais</a:t>
                      </a:r>
                      <a:endParaRPr lang="pt-BR" sz="1800" b="1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5692937"/>
                  </a:ext>
                </a:extLst>
              </a:tr>
              <a:tr h="955857">
                <a:tc>
                  <a:txBody>
                    <a:bodyPr/>
                    <a:lstStyle/>
                    <a:p>
                      <a:pPr algn="l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 – no meio da palavra</a:t>
                      </a:r>
                      <a:endParaRPr lang="pt-BR" sz="1800" b="1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2903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486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Freeform 21">
            <a:extLst>
              <a:ext uri="{FF2B5EF4-FFF2-40B4-BE49-F238E27FC236}">
                <a16:creationId xmlns:a16="http://schemas.microsoft.com/office/drawing/2014/main" id="{0B5D9525-3AA7-4DBD-91D3-F5359A840FD0}"/>
              </a:ext>
            </a:extLst>
          </p:cNvPr>
          <p:cNvSpPr>
            <a:spLocks/>
          </p:cNvSpPr>
          <p:nvPr/>
        </p:nvSpPr>
        <p:spPr bwMode="auto">
          <a:xfrm>
            <a:off x="4770438" y="10077450"/>
            <a:ext cx="6323012" cy="1009650"/>
          </a:xfrm>
          <a:custGeom>
            <a:avLst/>
            <a:gdLst>
              <a:gd name="T0" fmla="+- 0 1139 1139"/>
              <a:gd name="T1" fmla="*/ T0 w 9594"/>
              <a:gd name="T2" fmla="+- 0 611 344"/>
              <a:gd name="T3" fmla="*/ 611 h 1424"/>
              <a:gd name="T4" fmla="+- 0 1146 1139"/>
              <a:gd name="T5" fmla="*/ T4 w 9594"/>
              <a:gd name="T6" fmla="+- 0 576 344"/>
              <a:gd name="T7" fmla="*/ 576 h 1424"/>
              <a:gd name="T8" fmla="+- 0 1165 1139"/>
              <a:gd name="T9" fmla="*/ T8 w 9594"/>
              <a:gd name="T10" fmla="+- 0 548 344"/>
              <a:gd name="T11" fmla="*/ 548 h 1424"/>
              <a:gd name="T12" fmla="+- 0 1193 1139"/>
              <a:gd name="T13" fmla="*/ T12 w 9594"/>
              <a:gd name="T14" fmla="+- 0 529 344"/>
              <a:gd name="T15" fmla="*/ 529 h 1424"/>
              <a:gd name="T16" fmla="+- 0 1228 1139"/>
              <a:gd name="T17" fmla="*/ T16 w 9594"/>
              <a:gd name="T18" fmla="+- 0 522 344"/>
              <a:gd name="T19" fmla="*/ 522 h 1424"/>
              <a:gd name="T20" fmla="+- 0 10555 1139"/>
              <a:gd name="T21" fmla="*/ T20 w 9594"/>
              <a:gd name="T22" fmla="+- 0 522 344"/>
              <a:gd name="T23" fmla="*/ 522 h 1424"/>
              <a:gd name="T24" fmla="+- 0 10555 1139"/>
              <a:gd name="T25" fmla="*/ T24 w 9594"/>
              <a:gd name="T26" fmla="+- 0 433 344"/>
              <a:gd name="T27" fmla="*/ 433 h 1424"/>
              <a:gd name="T28" fmla="+- 0 10562 1139"/>
              <a:gd name="T29" fmla="*/ T28 w 9594"/>
              <a:gd name="T30" fmla="+- 0 398 344"/>
              <a:gd name="T31" fmla="*/ 398 h 1424"/>
              <a:gd name="T32" fmla="+- 0 10581 1139"/>
              <a:gd name="T33" fmla="*/ T32 w 9594"/>
              <a:gd name="T34" fmla="+- 0 370 344"/>
              <a:gd name="T35" fmla="*/ 370 h 1424"/>
              <a:gd name="T36" fmla="+- 0 10609 1139"/>
              <a:gd name="T37" fmla="*/ T36 w 9594"/>
              <a:gd name="T38" fmla="+- 0 351 344"/>
              <a:gd name="T39" fmla="*/ 351 h 1424"/>
              <a:gd name="T40" fmla="+- 0 10644 1139"/>
              <a:gd name="T41" fmla="*/ T40 w 9594"/>
              <a:gd name="T42" fmla="+- 0 344 344"/>
              <a:gd name="T43" fmla="*/ 344 h 1424"/>
              <a:gd name="T44" fmla="+- 0 10679 1139"/>
              <a:gd name="T45" fmla="*/ T44 w 9594"/>
              <a:gd name="T46" fmla="+- 0 351 344"/>
              <a:gd name="T47" fmla="*/ 351 h 1424"/>
              <a:gd name="T48" fmla="+- 0 10707 1139"/>
              <a:gd name="T49" fmla="*/ T48 w 9594"/>
              <a:gd name="T50" fmla="+- 0 370 344"/>
              <a:gd name="T51" fmla="*/ 370 h 1424"/>
              <a:gd name="T52" fmla="+- 0 10726 1139"/>
              <a:gd name="T53" fmla="*/ T52 w 9594"/>
              <a:gd name="T54" fmla="+- 0 398 344"/>
              <a:gd name="T55" fmla="*/ 398 h 1424"/>
              <a:gd name="T56" fmla="+- 0 10733 1139"/>
              <a:gd name="T57" fmla="*/ T56 w 9594"/>
              <a:gd name="T58" fmla="+- 0 433 344"/>
              <a:gd name="T59" fmla="*/ 433 h 1424"/>
              <a:gd name="T60" fmla="+- 0 10733 1139"/>
              <a:gd name="T61" fmla="*/ T60 w 9594"/>
              <a:gd name="T62" fmla="+- 0 1501 344"/>
              <a:gd name="T63" fmla="*/ 1501 h 1424"/>
              <a:gd name="T64" fmla="+- 0 10726 1139"/>
              <a:gd name="T65" fmla="*/ T64 w 9594"/>
              <a:gd name="T66" fmla="+- 0 1535 344"/>
              <a:gd name="T67" fmla="*/ 1535 h 1424"/>
              <a:gd name="T68" fmla="+- 0 10707 1139"/>
              <a:gd name="T69" fmla="*/ T68 w 9594"/>
              <a:gd name="T70" fmla="+- 0 1563 344"/>
              <a:gd name="T71" fmla="*/ 1563 h 1424"/>
              <a:gd name="T72" fmla="+- 0 10679 1139"/>
              <a:gd name="T73" fmla="*/ T72 w 9594"/>
              <a:gd name="T74" fmla="+- 0 1583 344"/>
              <a:gd name="T75" fmla="*/ 1583 h 1424"/>
              <a:gd name="T76" fmla="+- 0 10644 1139"/>
              <a:gd name="T77" fmla="*/ T76 w 9594"/>
              <a:gd name="T78" fmla="+- 0 1590 344"/>
              <a:gd name="T79" fmla="*/ 1590 h 1424"/>
              <a:gd name="T80" fmla="+- 0 1317 1139"/>
              <a:gd name="T81" fmla="*/ T80 w 9594"/>
              <a:gd name="T82" fmla="+- 0 1590 344"/>
              <a:gd name="T83" fmla="*/ 1590 h 1424"/>
              <a:gd name="T84" fmla="+- 0 1317 1139"/>
              <a:gd name="T85" fmla="*/ T84 w 9594"/>
              <a:gd name="T86" fmla="+- 0 1679 344"/>
              <a:gd name="T87" fmla="*/ 1679 h 1424"/>
              <a:gd name="T88" fmla="+- 0 1310 1139"/>
              <a:gd name="T89" fmla="*/ T88 w 9594"/>
              <a:gd name="T90" fmla="+- 0 1713 344"/>
              <a:gd name="T91" fmla="*/ 1713 h 1424"/>
              <a:gd name="T92" fmla="+- 0 1291 1139"/>
              <a:gd name="T93" fmla="*/ T92 w 9594"/>
              <a:gd name="T94" fmla="+- 0 1741 344"/>
              <a:gd name="T95" fmla="*/ 1741 h 1424"/>
              <a:gd name="T96" fmla="+- 0 1263 1139"/>
              <a:gd name="T97" fmla="*/ T96 w 9594"/>
              <a:gd name="T98" fmla="+- 0 1761 344"/>
              <a:gd name="T99" fmla="*/ 1761 h 1424"/>
              <a:gd name="T100" fmla="+- 0 1228 1139"/>
              <a:gd name="T101" fmla="*/ T100 w 9594"/>
              <a:gd name="T102" fmla="+- 0 1768 344"/>
              <a:gd name="T103" fmla="*/ 1768 h 1424"/>
              <a:gd name="T104" fmla="+- 0 1193 1139"/>
              <a:gd name="T105" fmla="*/ T104 w 9594"/>
              <a:gd name="T106" fmla="+- 0 1761 344"/>
              <a:gd name="T107" fmla="*/ 1761 h 1424"/>
              <a:gd name="T108" fmla="+- 0 1165 1139"/>
              <a:gd name="T109" fmla="*/ T108 w 9594"/>
              <a:gd name="T110" fmla="+- 0 1741 344"/>
              <a:gd name="T111" fmla="*/ 1741 h 1424"/>
              <a:gd name="T112" fmla="+- 0 1146 1139"/>
              <a:gd name="T113" fmla="*/ T112 w 9594"/>
              <a:gd name="T114" fmla="+- 0 1713 344"/>
              <a:gd name="T115" fmla="*/ 1713 h 1424"/>
              <a:gd name="T116" fmla="+- 0 1139 1139"/>
              <a:gd name="T117" fmla="*/ T116 w 9594"/>
              <a:gd name="T118" fmla="+- 0 1679 344"/>
              <a:gd name="T119" fmla="*/ 1679 h 1424"/>
              <a:gd name="T120" fmla="+- 0 1139 1139"/>
              <a:gd name="T121" fmla="*/ T120 w 9594"/>
              <a:gd name="T122" fmla="+- 0 611 344"/>
              <a:gd name="T123" fmla="*/ 611 h 142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</a:cxnLst>
            <a:rect l="0" t="0" r="r" b="b"/>
            <a:pathLst>
              <a:path w="9594" h="1424">
                <a:moveTo>
                  <a:pt x="0" y="267"/>
                </a:moveTo>
                <a:lnTo>
                  <a:pt x="7" y="232"/>
                </a:lnTo>
                <a:lnTo>
                  <a:pt x="26" y="204"/>
                </a:lnTo>
                <a:lnTo>
                  <a:pt x="54" y="185"/>
                </a:lnTo>
                <a:lnTo>
                  <a:pt x="89" y="178"/>
                </a:lnTo>
                <a:lnTo>
                  <a:pt x="9416" y="178"/>
                </a:lnTo>
                <a:lnTo>
                  <a:pt x="9416" y="89"/>
                </a:lnTo>
                <a:lnTo>
                  <a:pt x="9423" y="54"/>
                </a:lnTo>
                <a:lnTo>
                  <a:pt x="9442" y="26"/>
                </a:lnTo>
                <a:lnTo>
                  <a:pt x="9470" y="7"/>
                </a:lnTo>
                <a:lnTo>
                  <a:pt x="9505" y="0"/>
                </a:lnTo>
                <a:lnTo>
                  <a:pt x="9540" y="7"/>
                </a:lnTo>
                <a:lnTo>
                  <a:pt x="9568" y="26"/>
                </a:lnTo>
                <a:lnTo>
                  <a:pt x="9587" y="54"/>
                </a:lnTo>
                <a:lnTo>
                  <a:pt x="9594" y="89"/>
                </a:lnTo>
                <a:lnTo>
                  <a:pt x="9594" y="1157"/>
                </a:lnTo>
                <a:lnTo>
                  <a:pt x="9587" y="1191"/>
                </a:lnTo>
                <a:lnTo>
                  <a:pt x="9568" y="1219"/>
                </a:lnTo>
                <a:lnTo>
                  <a:pt x="9540" y="1239"/>
                </a:lnTo>
                <a:lnTo>
                  <a:pt x="9505" y="1246"/>
                </a:lnTo>
                <a:lnTo>
                  <a:pt x="178" y="1246"/>
                </a:lnTo>
                <a:lnTo>
                  <a:pt x="178" y="1335"/>
                </a:lnTo>
                <a:lnTo>
                  <a:pt x="171" y="1369"/>
                </a:lnTo>
                <a:lnTo>
                  <a:pt x="152" y="1397"/>
                </a:lnTo>
                <a:lnTo>
                  <a:pt x="124" y="1417"/>
                </a:lnTo>
                <a:lnTo>
                  <a:pt x="89" y="1424"/>
                </a:lnTo>
                <a:lnTo>
                  <a:pt x="54" y="1417"/>
                </a:lnTo>
                <a:lnTo>
                  <a:pt x="26" y="1397"/>
                </a:lnTo>
                <a:lnTo>
                  <a:pt x="7" y="1369"/>
                </a:lnTo>
                <a:lnTo>
                  <a:pt x="0" y="1335"/>
                </a:lnTo>
                <a:lnTo>
                  <a:pt x="0" y="267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1188720" algn="l"/>
                <a:tab pos="6158230" algn="l"/>
              </a:tabLst>
            </a:pPr>
            <a:r>
              <a:rPr lang="pt-BR" sz="1300" b="1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300" b="1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OLAVO Bilac (1865-1918) foi poeta e jornalista brasileiro. Sua primeira obra foi “Poesias”. Escreveu também a letra do “Hino a Bandeira”.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8F35B58-CB2B-4FAB-85DF-BA1F9C25EB88}"/>
              </a:ext>
            </a:extLst>
          </p:cNvPr>
          <p:cNvSpPr/>
          <p:nvPr/>
        </p:nvSpPr>
        <p:spPr>
          <a:xfrm>
            <a:off x="369545" y="1283902"/>
            <a:ext cx="1106046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340360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Observe as palavras encontradas na atividade 10 e responda em seu caderno: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7CB318F-D54B-450C-80B6-A1C5A3C57361}"/>
              </a:ext>
            </a:extLst>
          </p:cNvPr>
          <p:cNvSpPr/>
          <p:nvPr/>
        </p:nvSpPr>
        <p:spPr>
          <a:xfrm>
            <a:off x="344463" y="2154789"/>
            <a:ext cx="5442516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qual das palavras 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tem o som de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1F27021-4CA1-4EC1-BE74-89AE78FAA8B5}"/>
              </a:ext>
            </a:extLst>
          </p:cNvPr>
          <p:cNvSpPr/>
          <p:nvPr/>
        </p:nvSpPr>
        <p:spPr>
          <a:xfrm>
            <a:off x="344463" y="3576563"/>
            <a:ext cx="3174267" cy="4235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 Por que isto acontece?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012DE91-E300-499D-A2B7-80A05AA8BC98}"/>
              </a:ext>
            </a:extLst>
          </p:cNvPr>
          <p:cNvSpPr/>
          <p:nvPr/>
        </p:nvSpPr>
        <p:spPr>
          <a:xfrm>
            <a:off x="344463" y="5088162"/>
            <a:ext cx="501130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 Qual o som do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nas demais palavras?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80DE78B-C8EC-4C1B-B341-4CC26B0730FF}"/>
              </a:ext>
            </a:extLst>
          </p:cNvPr>
          <p:cNvSpPr/>
          <p:nvPr/>
        </p:nvSpPr>
        <p:spPr>
          <a:xfrm>
            <a:off x="379729" y="2566711"/>
            <a:ext cx="11027612" cy="1040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C1032C31-E88F-49AC-A1AF-1D49D4AB868B}"/>
              </a:ext>
            </a:extLst>
          </p:cNvPr>
          <p:cNvSpPr/>
          <p:nvPr/>
        </p:nvSpPr>
        <p:spPr>
          <a:xfrm>
            <a:off x="379729" y="4044518"/>
            <a:ext cx="11027612" cy="1040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AAE30867-2091-461B-BE4F-0B962E168145}"/>
              </a:ext>
            </a:extLst>
          </p:cNvPr>
          <p:cNvSpPr/>
          <p:nvPr/>
        </p:nvSpPr>
        <p:spPr>
          <a:xfrm>
            <a:off x="402393" y="5511676"/>
            <a:ext cx="11027612" cy="1040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9007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912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Trebuchet MS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31</cp:revision>
  <dcterms:created xsi:type="dcterms:W3CDTF">2020-03-26T18:29:34Z</dcterms:created>
  <dcterms:modified xsi:type="dcterms:W3CDTF">2020-04-03T19:41:30Z</dcterms:modified>
</cp:coreProperties>
</file>