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90949" y="4206285"/>
            <a:ext cx="9415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3º 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4º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371462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toda a notícia.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CF3599C-E356-4829-9C29-38A4ABBA37E4}"/>
              </a:ext>
            </a:extLst>
          </p:cNvPr>
          <p:cNvSpPr/>
          <p:nvPr/>
        </p:nvSpPr>
        <p:spPr>
          <a:xfrm>
            <a:off x="1652262" y="1965674"/>
            <a:ext cx="9135008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Arial" panose="020B0604020202020204" pitchFamily="34" charset="0"/>
                <a:ea typeface="Carlito"/>
                <a:cs typeface="Carlito"/>
              </a:rPr>
              <a:t>ES TEM PRIMEIROS FILHOTES DE ONÇAS-PINTADAS NASCIDOS EM CATIVEIRO</a:t>
            </a:r>
            <a:endParaRPr lang="pt-BR" b="1" dirty="0">
              <a:latin typeface="Carlito"/>
              <a:ea typeface="Carlito"/>
              <a:cs typeface="Carlito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A4729F8C-5B02-4380-967E-22DAF718EF7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7" y="2643455"/>
            <a:ext cx="4272377" cy="24093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AFA477B-8D15-4ECD-9E70-1D28A8C8BF01}"/>
              </a:ext>
            </a:extLst>
          </p:cNvPr>
          <p:cNvSpPr/>
          <p:nvPr/>
        </p:nvSpPr>
        <p:spPr>
          <a:xfrm>
            <a:off x="185530" y="5069824"/>
            <a:ext cx="4767204" cy="791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600" i="1" dirty="0">
                <a:latin typeface="Arial" panose="020B0604020202020204" pitchFamily="34" charset="0"/>
                <a:ea typeface="Carlito"/>
                <a:cs typeface="Carlito"/>
              </a:rPr>
              <a:t>Em banho recente, os filhotes já se mostraram muito adaptados ao zoológico capixaba.</a:t>
            </a:r>
            <a:endParaRPr lang="pt-BR" sz="1600" dirty="0">
              <a:latin typeface="Carlito"/>
              <a:ea typeface="Carlito"/>
              <a:cs typeface="Carlito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F242BD1-CF48-4CCA-BD53-A7659288B1A3}"/>
              </a:ext>
            </a:extLst>
          </p:cNvPr>
          <p:cNvSpPr/>
          <p:nvPr/>
        </p:nvSpPr>
        <p:spPr>
          <a:xfrm>
            <a:off x="-1143266" y="5912289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Carlito"/>
                <a:cs typeface="Carlito"/>
              </a:rPr>
              <a:t>Fotos: </a:t>
            </a:r>
            <a:r>
              <a:rPr lang="pt-BR" sz="1200" dirty="0" err="1">
                <a:latin typeface="Arial" panose="020B0604020202020204" pitchFamily="34" charset="0"/>
                <a:ea typeface="Carlito"/>
                <a:cs typeface="Carlito"/>
              </a:rPr>
              <a:t>Julio</a:t>
            </a:r>
            <a:r>
              <a:rPr lang="pt-BR" sz="1200" dirty="0">
                <a:latin typeface="Arial" panose="020B0604020202020204" pitchFamily="34" charset="0"/>
                <a:ea typeface="Carlito"/>
                <a:cs typeface="Carlito"/>
              </a:rPr>
              <a:t> Huber/Nova Comunicação</a:t>
            </a:r>
            <a:endParaRPr lang="pt-BR" sz="1200" dirty="0">
              <a:latin typeface="Carlito"/>
              <a:ea typeface="Carlito"/>
              <a:cs typeface="Carlito"/>
            </a:endParaRPr>
          </a:p>
          <a:p>
            <a:pPr algn="r"/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</a:rPr>
              <a:t>Fonte: Redação FolhaOnline.es ,setembro 2, 2019.</a:t>
            </a:r>
            <a:endParaRPr lang="pt-BR" sz="1200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ED762DF-603A-4DD5-BDF4-902598FFDB84}"/>
              </a:ext>
            </a:extLst>
          </p:cNvPr>
          <p:cNvSpPr/>
          <p:nvPr/>
        </p:nvSpPr>
        <p:spPr>
          <a:xfrm>
            <a:off x="5135692" y="2442064"/>
            <a:ext cx="6870778" cy="4115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Pela primeira vez, o Espírito Santo é palco do nascimento, em cativeiro, de filhotes de onça pintada, considerado o maior felino das Américas e sob risco de extinção no Brasil. Os dois machos da espécie nasceram no dia 20 de junho, no Zoo Park da Montanha, em Marechal Floriano, mas a notícia só foi divulgada na última semana, depois de todas as avaliações por parte dos veterinários e adaptação ao zoológico.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Segundo a bióloga Thatiane Lázaro Corona </a:t>
            </a:r>
            <a:r>
              <a:rPr lang="pt-BR" sz="1600" dirty="0" err="1">
                <a:latin typeface="Arial" panose="020B0604020202020204" pitchFamily="34" charset="0"/>
                <a:ea typeface="Carlito"/>
                <a:cs typeface="Carlito"/>
              </a:rPr>
              <a:t>Borlini</a:t>
            </a: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, a reprodução em cativeiro contribui muito para a conservação da espécie. “Esses filhotes podem fornecer material genético para projetos de pesquisa que trabalham nessa causa, tentando a reintrodução de animais em vida livre”, disse.</a:t>
            </a:r>
            <a:endParaRPr lang="pt-BR" sz="1600" dirty="0">
              <a:latin typeface="Carlito"/>
              <a:ea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776185"/>
            <a:ext cx="11030604" cy="390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Continuação...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CF3599C-E356-4829-9C29-38A4ABBA37E4}"/>
              </a:ext>
            </a:extLst>
          </p:cNvPr>
          <p:cNvSpPr/>
          <p:nvPr/>
        </p:nvSpPr>
        <p:spPr>
          <a:xfrm>
            <a:off x="399401" y="1323979"/>
            <a:ext cx="9135008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Arial" panose="020B0604020202020204" pitchFamily="34" charset="0"/>
                <a:ea typeface="Carlito"/>
                <a:cs typeface="Carlito"/>
              </a:rPr>
              <a:t>ES TEM PRIMEIROS FILHOTES DE ONÇAS-PINTADAS NASCIDOS EM CATIVEIRO</a:t>
            </a:r>
            <a:endParaRPr lang="pt-BR" b="1" dirty="0">
              <a:latin typeface="Carlito"/>
              <a:ea typeface="Carlito"/>
              <a:cs typeface="Carlito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D50A90D-D017-4FCF-B5F8-0DA747C7AAFD}"/>
              </a:ext>
            </a:extLst>
          </p:cNvPr>
          <p:cNvSpPr/>
          <p:nvPr/>
        </p:nvSpPr>
        <p:spPr>
          <a:xfrm>
            <a:off x="399401" y="2206620"/>
            <a:ext cx="11030604" cy="189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De acordo com a Assessoria de Comunicação do Zoo Park, o feito é considerado raro, já que para reproduzir é preciso que os animais estejam em ambiente adequado, livre de estresse e que o casal tenha afinidade. Os irmãos são filhos da onça-pintada Tupã e do macho Negão. A gestação das onças dura de 90 a 110 dias e o pai morreu antes de ver os filhos nascerem. No Brasil, esse é o terceiro nascimento de onças-pintadas em cativeiro em 2019. Os outros foram em Goiânia (GO) e em Foz do Iguaçu (PR). Um filhote é pintado e o outro nasceu com a pele toda negra, como o pai.</a:t>
            </a:r>
            <a:endParaRPr lang="pt-BR" sz="1600" dirty="0">
              <a:latin typeface="Carlito"/>
              <a:ea typeface="Carlito"/>
              <a:cs typeface="Carlito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57E0B37-80BE-49DD-B724-150F4E9DBE82}"/>
              </a:ext>
            </a:extLst>
          </p:cNvPr>
          <p:cNvSpPr/>
          <p:nvPr/>
        </p:nvSpPr>
        <p:spPr>
          <a:xfrm>
            <a:off x="399401" y="4064713"/>
            <a:ext cx="11030604" cy="2268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>
                <a:latin typeface="Arial" panose="020B0604020202020204" pitchFamily="34" charset="0"/>
                <a:ea typeface="Carlito"/>
                <a:cs typeface="Carlito"/>
              </a:rPr>
              <a:t>Visitas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Os dois filhotes ainda não poderão ser vistos pelos visitantes do zoológico, já que, por precaução, eles precisam estar maiores para não se estressarem com a presença de pessoas.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>
                <a:latin typeface="Arial" panose="020B0604020202020204" pitchFamily="34" charset="0"/>
                <a:ea typeface="Carlito"/>
                <a:cs typeface="Carlito"/>
              </a:rPr>
              <a:t>Nomes</a:t>
            </a:r>
            <a:endParaRPr lang="pt-BR" sz="1600" dirty="0">
              <a:latin typeface="Carlito"/>
              <a:ea typeface="Carlito"/>
              <a:cs typeface="Carlito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Carlito"/>
                <a:cs typeface="Carlito"/>
              </a:rPr>
              <a:t>O Zoo Park da Montanha, que fica no município de Marechal Floriano/ES, antecipou que nos próximos dias será feita uma campanha para a escolha dos nomes dos filhotes.</a:t>
            </a:r>
            <a:endParaRPr lang="pt-BR" sz="1600" dirty="0">
              <a:latin typeface="Carlito"/>
              <a:ea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440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371462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Converse, com um adulto, sobre um zoológico. Você acha que os animais são felizes lá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Registre sua opinião no seu caderno.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F0044369-3746-4918-9572-BB7EFC56CA2C}"/>
              </a:ext>
            </a:extLst>
          </p:cNvPr>
          <p:cNvSpPr/>
          <p:nvPr/>
        </p:nvSpPr>
        <p:spPr>
          <a:xfrm>
            <a:off x="306636" y="2848281"/>
            <a:ext cx="1103060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Você gostaria de visitar um zoológico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Escreva em seu caderno contando para um adulto o porquê.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0B59EE0-E90E-4963-9218-4EBC665BAC72}"/>
              </a:ext>
            </a:extLst>
          </p:cNvPr>
          <p:cNvSpPr/>
          <p:nvPr/>
        </p:nvSpPr>
        <p:spPr>
          <a:xfrm>
            <a:off x="306636" y="4357615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 onça-pintada é um animal selvagem. Que outros animais selvagens você conhece?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em seu caderno.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2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90841" y="1291987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Escreva no seu caderno, quais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nomes dos “pais” das oncinhas que nasceram em Marechal Floriano/ES?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F0044369-3746-4918-9572-BB7EFC56CA2C}"/>
              </a:ext>
            </a:extLst>
          </p:cNvPr>
          <p:cNvSpPr/>
          <p:nvPr/>
        </p:nvSpPr>
        <p:spPr>
          <a:xfrm>
            <a:off x="399401" y="3274460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no seu caderno, 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aconteceu com Negão, “pai” das oncinhas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0B59EE0-E90E-4963-9218-4EBC665BAC72}"/>
              </a:ext>
            </a:extLst>
          </p:cNvPr>
          <p:cNvSpPr/>
          <p:nvPr/>
        </p:nvSpPr>
        <p:spPr>
          <a:xfrm>
            <a:off x="326252" y="4750379"/>
            <a:ext cx="1103060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Identifique no texto e responda no seu caderno: Por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é raro o nascimento de onças-pintadas em cativeiro?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6C1AE17A-822C-43F0-BFD9-4A903F559F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649" y="1730479"/>
            <a:ext cx="2939131" cy="1238166"/>
          </a:xfrm>
          <a:prstGeom prst="rect">
            <a:avLst/>
          </a:prstGeom>
        </p:spPr>
      </p:pic>
      <p:sp>
        <p:nvSpPr>
          <p:cNvPr id="30" name="Caixa de Texto 2">
            <a:extLst>
              <a:ext uri="{FF2B5EF4-FFF2-40B4-BE49-F238E27FC236}">
                <a16:creationId xmlns:a16="http://schemas.microsoft.com/office/drawing/2014/main" id="{1571994D-3DF3-4922-9697-8CBCD0589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2705" y="3059849"/>
            <a:ext cx="16383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Imagem via Freepik.com</a:t>
            </a:r>
          </a:p>
        </p:txBody>
      </p:sp>
    </p:spTree>
    <p:extLst>
      <p:ext uri="{BB962C8B-B14F-4D97-AF65-F5344CB8AC3E}">
        <p14:creationId xmlns:p14="http://schemas.microsoft.com/office/powerpoint/2010/main" val="11627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371462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Segundo a bióloga do Zoo Park da Montanha, a reprodução em cativeiro é importante. Por quê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(Escreva no seu caderno)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758EA17-48C8-4EC2-AF7B-F10FCAB92DCD}"/>
              </a:ext>
            </a:extLst>
          </p:cNvPr>
          <p:cNvSpPr/>
          <p:nvPr/>
        </p:nvSpPr>
        <p:spPr>
          <a:xfrm>
            <a:off x="399401" y="2285942"/>
            <a:ext cx="11030604" cy="1356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0B59EE0-E90E-4963-9218-4EBC665BAC72}"/>
              </a:ext>
            </a:extLst>
          </p:cNvPr>
          <p:cNvSpPr/>
          <p:nvPr/>
        </p:nvSpPr>
        <p:spPr>
          <a:xfrm>
            <a:off x="380471" y="3742890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No seu caderno, faça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lista de animais que começam com as letras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57A7943-2466-4D93-B0B6-C58E386C2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50165"/>
              </p:ext>
            </p:extLst>
          </p:nvPr>
        </p:nvGraphicFramePr>
        <p:xfrm>
          <a:off x="1423948" y="4684686"/>
          <a:ext cx="6144735" cy="20275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8245">
                  <a:extLst>
                    <a:ext uri="{9D8B030D-6E8A-4147-A177-3AD203B41FA5}">
                      <a16:colId xmlns:a16="http://schemas.microsoft.com/office/drawing/2014/main" val="2042777316"/>
                    </a:ext>
                  </a:extLst>
                </a:gridCol>
                <a:gridCol w="2048245">
                  <a:extLst>
                    <a:ext uri="{9D8B030D-6E8A-4147-A177-3AD203B41FA5}">
                      <a16:colId xmlns:a16="http://schemas.microsoft.com/office/drawing/2014/main" val="2024985834"/>
                    </a:ext>
                  </a:extLst>
                </a:gridCol>
                <a:gridCol w="2048245">
                  <a:extLst>
                    <a:ext uri="{9D8B030D-6E8A-4147-A177-3AD203B41FA5}">
                      <a16:colId xmlns:a16="http://schemas.microsoft.com/office/drawing/2014/main" val="3445390513"/>
                    </a:ext>
                  </a:extLst>
                </a:gridCol>
              </a:tblGrid>
              <a:tr h="4929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77099"/>
                  </a:ext>
                </a:extLst>
              </a:tr>
              <a:tr h="49298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013493"/>
                  </a:ext>
                </a:extLst>
              </a:tr>
              <a:tr h="49298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120392"/>
                  </a:ext>
                </a:extLst>
              </a:tr>
              <a:tr h="49298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187899"/>
                  </a:ext>
                </a:extLst>
              </a:tr>
            </a:tbl>
          </a:graphicData>
        </a:graphic>
      </p:graphicFrame>
      <p:pic>
        <p:nvPicPr>
          <p:cNvPr id="30" name="Imagem 29">
            <a:extLst>
              <a:ext uri="{FF2B5EF4-FFF2-40B4-BE49-F238E27FC236}">
                <a16:creationId xmlns:a16="http://schemas.microsoft.com/office/drawing/2014/main" id="{0C19E1B9-94B5-464F-A994-51A38941505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824" y="4232639"/>
            <a:ext cx="2949635" cy="2248239"/>
          </a:xfrm>
          <a:prstGeom prst="rect">
            <a:avLst/>
          </a:prstGeom>
        </p:spPr>
      </p:pic>
      <p:sp>
        <p:nvSpPr>
          <p:cNvPr id="35" name="Caixa de Texto 2">
            <a:extLst>
              <a:ext uri="{FF2B5EF4-FFF2-40B4-BE49-F238E27FC236}">
                <a16:creationId xmlns:a16="http://schemas.microsoft.com/office/drawing/2014/main" id="{B581CD6C-B85A-4252-877B-426E4E08D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3885" y="6480878"/>
            <a:ext cx="16383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Imagem via Freepik.com</a:t>
            </a:r>
          </a:p>
        </p:txBody>
      </p:sp>
    </p:spTree>
    <p:extLst>
      <p:ext uri="{BB962C8B-B14F-4D97-AF65-F5344CB8AC3E}">
        <p14:creationId xmlns:p14="http://schemas.microsoft.com/office/powerpoint/2010/main" val="1622836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Carlito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18</cp:revision>
  <dcterms:created xsi:type="dcterms:W3CDTF">2020-03-26T18:29:34Z</dcterms:created>
  <dcterms:modified xsi:type="dcterms:W3CDTF">2020-04-03T19:37:27Z</dcterms:modified>
</cp:coreProperties>
</file>