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88"/>
    <a:srgbClr val="0080A5"/>
    <a:srgbClr val="258DAB"/>
    <a:srgbClr val="3F96B0"/>
    <a:srgbClr val="C86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6/11/relationships/changesInfo" Target="changesInfos/changesInfo1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ís Costa" userId="418aa042e696a316" providerId="LiveId" clId="{46C7F4C3-A052-452F-AE15-73A2776C8F8C}"/>
    <pc:docChg chg="modSld">
      <pc:chgData name="Laís Costa" userId="418aa042e696a316" providerId="LiveId" clId="{46C7F4C3-A052-452F-AE15-73A2776C8F8C}" dt="2020-03-26T19:35:57.005" v="0" actId="6549"/>
      <pc:docMkLst>
        <pc:docMk/>
      </pc:docMkLst>
      <pc:sldChg chg="modSp">
        <pc:chgData name="Laís Costa" userId="418aa042e696a316" providerId="LiveId" clId="{46C7F4C3-A052-452F-AE15-73A2776C8F8C}" dt="2020-03-26T19:35:57.005" v="0" actId="6549"/>
        <pc:sldMkLst>
          <pc:docMk/>
          <pc:sldMk cId="427307718" sldId="256"/>
        </pc:sldMkLst>
        <pc:spChg chg="mod">
          <ac:chgData name="Laís Costa" userId="418aa042e696a316" providerId="LiveId" clId="{46C7F4C3-A052-452F-AE15-73A2776C8F8C}" dt="2020-03-26T19:35:57.005" v="0" actId="6549"/>
          <ac:spMkLst>
            <pc:docMk/>
            <pc:sldMk cId="427307718" sldId="256"/>
            <ac:spMk id="63" creationId="{794F387E-C8D5-46D6-AE4B-CFEB105746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aixaDeTexto 43">
            <a:extLst>
              <a:ext uri="{FF2B5EF4-FFF2-40B4-BE49-F238E27FC236}">
                <a16:creationId xmlns:a16="http://schemas.microsoft.com/office/drawing/2014/main" id="{55785CBE-A4BB-4F81-8FC2-E74E04B3528A}"/>
              </a:ext>
            </a:extLst>
          </p:cNvPr>
          <p:cNvSpPr txBox="1"/>
          <p:nvPr/>
        </p:nvSpPr>
        <p:spPr>
          <a:xfrm>
            <a:off x="827314" y="2835736"/>
            <a:ext cx="10537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3321582" y="3892377"/>
            <a:ext cx="87751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- Matemática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º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2º dia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5252C121-1285-4539-8A32-34B856AFA7A3}"/>
              </a:ext>
            </a:extLst>
          </p:cNvPr>
          <p:cNvGrpSpPr/>
          <p:nvPr/>
        </p:nvGrpSpPr>
        <p:grpSpPr>
          <a:xfrm>
            <a:off x="0" y="-903767"/>
            <a:ext cx="13475251" cy="3527949"/>
            <a:chOff x="0" y="-903767"/>
            <a:chExt cx="13475251" cy="3527949"/>
          </a:xfrm>
        </p:grpSpPr>
        <p:grpSp>
          <p:nvGrpSpPr>
            <p:cNvPr id="28" name="Agrupar 27">
              <a:extLst>
                <a:ext uri="{FF2B5EF4-FFF2-40B4-BE49-F238E27FC236}">
                  <a16:creationId xmlns:a16="http://schemas.microsoft.com/office/drawing/2014/main" id="{10315286-9EF2-4264-B3AA-24CBC5880BD3}"/>
                </a:ext>
              </a:extLst>
            </p:cNvPr>
            <p:cNvGrpSpPr/>
            <p:nvPr/>
          </p:nvGrpSpPr>
          <p:grpSpPr>
            <a:xfrm>
              <a:off x="0" y="-3"/>
              <a:ext cx="12191999" cy="2503438"/>
              <a:chOff x="0" y="-1"/>
              <a:chExt cx="12293082" cy="2503438"/>
            </a:xfrm>
          </p:grpSpPr>
          <p:sp>
            <p:nvSpPr>
              <p:cNvPr id="22" name="Meio-quadro 21">
                <a:extLst>
                  <a:ext uri="{FF2B5EF4-FFF2-40B4-BE49-F238E27FC236}">
                    <a16:creationId xmlns:a16="http://schemas.microsoft.com/office/drawing/2014/main" id="{2386FA7D-ED91-41C7-8529-CB099B50D138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" name="Agrupar 9">
                <a:extLst>
                  <a:ext uri="{FF2B5EF4-FFF2-40B4-BE49-F238E27FC236}">
                    <a16:creationId xmlns:a16="http://schemas.microsoft.com/office/drawing/2014/main" id="{1B2B1014-05C9-4961-A89C-A076AB37B73E}"/>
                  </a:ext>
                </a:extLst>
              </p:cNvPr>
              <p:cNvGrpSpPr/>
              <p:nvPr/>
            </p:nvGrpSpPr>
            <p:grpSpPr>
              <a:xfrm>
                <a:off x="0" y="-1"/>
                <a:ext cx="6585857" cy="881744"/>
                <a:chOff x="0" y="-1"/>
                <a:chExt cx="6585857" cy="1175658"/>
              </a:xfrm>
            </p:grpSpPr>
            <p:sp>
              <p:nvSpPr>
                <p:cNvPr id="6" name="Paralelogramo 5">
                  <a:extLst>
                    <a:ext uri="{FF2B5EF4-FFF2-40B4-BE49-F238E27FC236}">
                      <a16:creationId xmlns:a16="http://schemas.microsoft.com/office/drawing/2014/main" id="{1FF52ECB-52F4-4A5B-BE3A-756D33F7C100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9" name="Retângulo 8">
                  <a:extLst>
                    <a:ext uri="{FF2B5EF4-FFF2-40B4-BE49-F238E27FC236}">
                      <a16:creationId xmlns:a16="http://schemas.microsoft.com/office/drawing/2014/main" id="{9B6ED52D-0C9D-45CA-A869-98D9598BF12C}"/>
                    </a:ext>
                  </a:extLst>
                </p:cNvPr>
                <p:cNvSpPr/>
                <p:nvPr/>
              </p:nvSpPr>
              <p:spPr>
                <a:xfrm>
                  <a:off x="0" y="-1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grpSp>
            <p:nvGrpSpPr>
              <p:cNvPr id="16" name="Agrupar 15">
                <a:extLst>
                  <a:ext uri="{FF2B5EF4-FFF2-40B4-BE49-F238E27FC236}">
                    <a16:creationId xmlns:a16="http://schemas.microsoft.com/office/drawing/2014/main" id="{2A60ACC0-C683-44AF-A1F6-CDB997E76731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3" name="Paralelogramo 12">
                  <a:extLst>
                    <a:ext uri="{FF2B5EF4-FFF2-40B4-BE49-F238E27FC236}">
                      <a16:creationId xmlns:a16="http://schemas.microsoft.com/office/drawing/2014/main" id="{EF058F88-E176-49B1-B820-8924D64B40DE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5" name="Retângulo 14">
                  <a:extLst>
                    <a:ext uri="{FF2B5EF4-FFF2-40B4-BE49-F238E27FC236}">
                      <a16:creationId xmlns:a16="http://schemas.microsoft.com/office/drawing/2014/main" id="{ED7A6748-AD65-481B-9CFD-F57AAA4C8E85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23" name="Seta: Pentágono 22">
                <a:extLst>
                  <a:ext uri="{FF2B5EF4-FFF2-40B4-BE49-F238E27FC236}">
                    <a16:creationId xmlns:a16="http://schemas.microsoft.com/office/drawing/2014/main" id="{51CBF7FF-007A-44A7-9CC5-6B2EED64A36F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25" name="Triângulo isósceles 24">
                <a:extLst>
                  <a:ext uri="{FF2B5EF4-FFF2-40B4-BE49-F238E27FC236}">
                    <a16:creationId xmlns:a16="http://schemas.microsoft.com/office/drawing/2014/main" id="{DA00C51D-8223-4351-AB2C-B896C5F3B95F}"/>
                  </a:ext>
                </a:extLst>
              </p:cNvPr>
              <p:cNvSpPr/>
              <p:nvPr/>
            </p:nvSpPr>
            <p:spPr>
              <a:xfrm>
                <a:off x="7186444" y="1283904"/>
                <a:ext cx="1334281" cy="479579"/>
              </a:xfrm>
              <a:prstGeom prst="triangle">
                <a:avLst>
                  <a:gd name="adj" fmla="val 5316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Paralelogramo 25">
                <a:extLst>
                  <a:ext uri="{FF2B5EF4-FFF2-40B4-BE49-F238E27FC236}">
                    <a16:creationId xmlns:a16="http://schemas.microsoft.com/office/drawing/2014/main" id="{524C9A7F-08A8-4823-B028-63CF094F482E}"/>
                  </a:ext>
                </a:extLst>
              </p:cNvPr>
              <p:cNvSpPr/>
              <p:nvPr/>
            </p:nvSpPr>
            <p:spPr>
              <a:xfrm flipH="1">
                <a:off x="7053940" y="1763208"/>
                <a:ext cx="5148944" cy="740229"/>
              </a:xfrm>
              <a:prstGeom prst="parallelogram">
                <a:avLst>
                  <a:gd name="adj" fmla="val 85030"/>
                </a:avLst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Retângulo 26">
                <a:extLst>
                  <a:ext uri="{FF2B5EF4-FFF2-40B4-BE49-F238E27FC236}">
                    <a16:creationId xmlns:a16="http://schemas.microsoft.com/office/drawing/2014/main" id="{AC2770FC-625C-46B8-9179-34D7EB4D1404}"/>
                  </a:ext>
                </a:extLst>
              </p:cNvPr>
              <p:cNvSpPr/>
              <p:nvPr/>
            </p:nvSpPr>
            <p:spPr>
              <a:xfrm>
                <a:off x="11430004" y="1763208"/>
                <a:ext cx="863078" cy="740229"/>
              </a:xfrm>
              <a:prstGeom prst="rect">
                <a:avLst/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pic>
          <p:nvPicPr>
            <p:cNvPr id="46" name="Imagem 45">
              <a:extLst>
                <a:ext uri="{FF2B5EF4-FFF2-40B4-BE49-F238E27FC236}">
                  <a16:creationId xmlns:a16="http://schemas.microsoft.com/office/drawing/2014/main" id="{203484A5-EEA3-419F-8956-224D1C7F5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9067" y="-272879"/>
              <a:ext cx="6136184" cy="2897061"/>
            </a:xfrm>
            <a:prstGeom prst="rect">
              <a:avLst/>
            </a:prstGeom>
          </p:spPr>
        </p:pic>
        <p:sp>
          <p:nvSpPr>
            <p:cNvPr id="24" name="Triângulo Retângulo 23">
              <a:extLst>
                <a:ext uri="{FF2B5EF4-FFF2-40B4-BE49-F238E27FC236}">
                  <a16:creationId xmlns:a16="http://schemas.microsoft.com/office/drawing/2014/main" id="{5C406976-F92B-44B9-8D29-4DEB44D4D631}"/>
                </a:ext>
              </a:extLst>
            </p:cNvPr>
            <p:cNvSpPr/>
            <p:nvPr/>
          </p:nvSpPr>
          <p:spPr>
            <a:xfrm rot="18903924">
              <a:off x="6912578" y="-903767"/>
              <a:ext cx="1783396" cy="181710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104" name="Agrupar 103">
            <a:extLst>
              <a:ext uri="{FF2B5EF4-FFF2-40B4-BE49-F238E27FC236}">
                <a16:creationId xmlns:a16="http://schemas.microsoft.com/office/drawing/2014/main" id="{19718E62-4DBA-4A9A-B2E9-05E679656FF5}"/>
              </a:ext>
            </a:extLst>
          </p:cNvPr>
          <p:cNvGrpSpPr/>
          <p:nvPr/>
        </p:nvGrpSpPr>
        <p:grpSpPr>
          <a:xfrm rot="10800000">
            <a:off x="-1" y="5343536"/>
            <a:ext cx="12203574" cy="2297043"/>
            <a:chOff x="-11575" y="-781688"/>
            <a:chExt cx="12203574" cy="2547712"/>
          </a:xfrm>
        </p:grpSpPr>
        <p:grpSp>
          <p:nvGrpSpPr>
            <p:cNvPr id="105" name="Agrupar 104">
              <a:extLst>
                <a:ext uri="{FF2B5EF4-FFF2-40B4-BE49-F238E27FC236}">
                  <a16:creationId xmlns:a16="http://schemas.microsoft.com/office/drawing/2014/main" id="{98920840-2848-4A82-8CD7-4104DA275670}"/>
                </a:ext>
              </a:extLst>
            </p:cNvPr>
            <p:cNvGrpSpPr/>
            <p:nvPr/>
          </p:nvGrpSpPr>
          <p:grpSpPr>
            <a:xfrm>
              <a:off x="-11575" y="-12841"/>
              <a:ext cx="12203574" cy="1778865"/>
              <a:chOff x="-11671" y="-12839"/>
              <a:chExt cx="12304753" cy="1778865"/>
            </a:xfrm>
          </p:grpSpPr>
          <p:sp>
            <p:nvSpPr>
              <p:cNvPr id="108" name="Meio-quadro 107">
                <a:extLst>
                  <a:ext uri="{FF2B5EF4-FFF2-40B4-BE49-F238E27FC236}">
                    <a16:creationId xmlns:a16="http://schemas.microsoft.com/office/drawing/2014/main" id="{FA57CBFD-5DB0-4A9B-A966-861E4976AFB5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9" name="Agrupar 108">
                <a:extLst>
                  <a:ext uri="{FF2B5EF4-FFF2-40B4-BE49-F238E27FC236}">
                    <a16:creationId xmlns:a16="http://schemas.microsoft.com/office/drawing/2014/main" id="{8B8051CF-03D3-4485-AA5B-66A5C5E41601}"/>
                  </a:ext>
                </a:extLst>
              </p:cNvPr>
              <p:cNvGrpSpPr/>
              <p:nvPr/>
            </p:nvGrpSpPr>
            <p:grpSpPr>
              <a:xfrm>
                <a:off x="-11671" y="-12839"/>
                <a:ext cx="6585857" cy="911286"/>
                <a:chOff x="-11671" y="-17118"/>
                <a:chExt cx="6585857" cy="1215046"/>
              </a:xfrm>
            </p:grpSpPr>
            <p:sp>
              <p:nvSpPr>
                <p:cNvPr id="117" name="Paralelogramo 116">
                  <a:extLst>
                    <a:ext uri="{FF2B5EF4-FFF2-40B4-BE49-F238E27FC236}">
                      <a16:creationId xmlns:a16="http://schemas.microsoft.com/office/drawing/2014/main" id="{97746DB6-83D2-4F28-9DC0-84FAA89F8941}"/>
                    </a:ext>
                  </a:extLst>
                </p:cNvPr>
                <p:cNvSpPr/>
                <p:nvPr/>
              </p:nvSpPr>
              <p:spPr>
                <a:xfrm>
                  <a:off x="-11671" y="22271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8" name="Retângulo 117">
                  <a:extLst>
                    <a:ext uri="{FF2B5EF4-FFF2-40B4-BE49-F238E27FC236}">
                      <a16:creationId xmlns:a16="http://schemas.microsoft.com/office/drawing/2014/main" id="{41E2DC74-B9EB-4DB0-BC28-573BE64E9D0C}"/>
                    </a:ext>
                  </a:extLst>
                </p:cNvPr>
                <p:cNvSpPr/>
                <p:nvPr/>
              </p:nvSpPr>
              <p:spPr>
                <a:xfrm>
                  <a:off x="0" y="-17118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</p:grpSp>
          <p:grpSp>
            <p:nvGrpSpPr>
              <p:cNvPr id="110" name="Agrupar 109">
                <a:extLst>
                  <a:ext uri="{FF2B5EF4-FFF2-40B4-BE49-F238E27FC236}">
                    <a16:creationId xmlns:a16="http://schemas.microsoft.com/office/drawing/2014/main" id="{B55E7A0B-E3A1-4E40-9188-F99137C6F4CD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15" name="Paralelogramo 114">
                  <a:extLst>
                    <a:ext uri="{FF2B5EF4-FFF2-40B4-BE49-F238E27FC236}">
                      <a16:creationId xmlns:a16="http://schemas.microsoft.com/office/drawing/2014/main" id="{9777D48A-FAAF-4EC5-B621-92A80AE06231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6" name="Retângulo 115">
                  <a:extLst>
                    <a:ext uri="{FF2B5EF4-FFF2-40B4-BE49-F238E27FC236}">
                      <a16:creationId xmlns:a16="http://schemas.microsoft.com/office/drawing/2014/main" id="{5C289AB7-000E-45C2-B458-721E9FA77404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111" name="Seta: Pentágono 110">
                <a:extLst>
                  <a:ext uri="{FF2B5EF4-FFF2-40B4-BE49-F238E27FC236}">
                    <a16:creationId xmlns:a16="http://schemas.microsoft.com/office/drawing/2014/main" id="{FC2164E7-C9EF-4BCD-B360-3557257FFFDB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12" name="Triângulo isósceles 111">
                <a:extLst>
                  <a:ext uri="{FF2B5EF4-FFF2-40B4-BE49-F238E27FC236}">
                    <a16:creationId xmlns:a16="http://schemas.microsoft.com/office/drawing/2014/main" id="{EC66D237-EE91-4F2C-B03B-676FB1555543}"/>
                  </a:ext>
                </a:extLst>
              </p:cNvPr>
              <p:cNvSpPr/>
              <p:nvPr/>
            </p:nvSpPr>
            <p:spPr>
              <a:xfrm>
                <a:off x="7186442" y="1231324"/>
                <a:ext cx="1334281" cy="532160"/>
              </a:xfrm>
              <a:prstGeom prst="triangle">
                <a:avLst>
                  <a:gd name="adj" fmla="val 3773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07" name="Triângulo Retângulo 106">
              <a:extLst>
                <a:ext uri="{FF2B5EF4-FFF2-40B4-BE49-F238E27FC236}">
                  <a16:creationId xmlns:a16="http://schemas.microsoft.com/office/drawing/2014/main" id="{4C14AD47-C44C-477A-BD00-D822D9895548}"/>
                </a:ext>
              </a:extLst>
            </p:cNvPr>
            <p:cNvSpPr/>
            <p:nvPr/>
          </p:nvSpPr>
          <p:spPr>
            <a:xfrm rot="19181117">
              <a:off x="6939557" y="-781688"/>
              <a:ext cx="1659617" cy="160567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4820045" y="91141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3600" b="1" dirty="0" smtClean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2 º </a:t>
            </a:r>
            <a:r>
              <a:rPr lang="pt-PT" sz="36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DIA</a:t>
            </a:r>
            <a:br>
              <a:rPr lang="pt-PT" sz="36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sz="3600" dirty="0"/>
          </a:p>
        </p:txBody>
      </p:sp>
      <p:sp>
        <p:nvSpPr>
          <p:cNvPr id="4" name="Retângulo 3"/>
          <p:cNvSpPr/>
          <p:nvPr/>
        </p:nvSpPr>
        <p:spPr>
          <a:xfrm>
            <a:off x="409904" y="1526488"/>
            <a:ext cx="1148780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COPIE O DOMINÓ NO CADERNO. CONTE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COLOQUE O NÚMERO DE PONTINHOS NA FRENTE DA SETA.</a:t>
            </a:r>
            <a:endParaRPr lang="pt-BR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Imagem 1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928" y="2249274"/>
            <a:ext cx="6083015" cy="461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93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22729" y="1309884"/>
            <a:ext cx="11564471" cy="1558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FERNANDA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SEPAROU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DINHEIRO DAS CONTAS DA SEMANA COMO ABAIXO ESTÁ INDICADO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Font typeface="+mj-lt"/>
              <a:buAutoNum type="arabicPeriod"/>
            </a:pPr>
            <a:endParaRPr lang="pt-BR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Font typeface="+mj-lt"/>
              <a:buAutoNum type="arabicPeriod"/>
            </a:pPr>
            <a:endParaRPr lang="pt-BR" sz="16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pt-BR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74" name="Imagem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767" y="2434832"/>
            <a:ext cx="949325" cy="517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5" name="Imagem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633" y="2433428"/>
            <a:ext cx="1065213" cy="519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3" name="Imagem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387" y="2431707"/>
            <a:ext cx="105727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Imagem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231" y="3359017"/>
            <a:ext cx="1065212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Imagem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494" y="3352580"/>
            <a:ext cx="1073150" cy="498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Imagem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1692" y="3347177"/>
            <a:ext cx="977900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312" y="2236787"/>
            <a:ext cx="1057275" cy="506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310" y="2227054"/>
            <a:ext cx="950912" cy="515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49" y="3306640"/>
            <a:ext cx="106362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394" y="3306640"/>
            <a:ext cx="977900" cy="506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928" y="3282178"/>
            <a:ext cx="950912" cy="515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5809129" y="220574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PADARIA</a:t>
            </a:r>
            <a:endParaRPr kumimoji="0" lang="pt-BR" altLang="pt-B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29"/>
          <p:cNvSpPr>
            <a:spLocks noChangeArrowheads="1"/>
          </p:cNvSpPr>
          <p:nvPr/>
        </p:nvSpPr>
        <p:spPr bwMode="auto">
          <a:xfrm>
            <a:off x="5809129" y="312631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SUPERMERCADO</a:t>
            </a:r>
            <a:endParaRPr kumimoji="0" lang="pt-BR" altLang="pt-B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30"/>
          <p:cNvSpPr>
            <a:spLocks noChangeArrowheads="1"/>
          </p:cNvSpPr>
          <p:nvPr/>
        </p:nvSpPr>
        <p:spPr bwMode="auto">
          <a:xfrm>
            <a:off x="848311" y="1646218"/>
            <a:ext cx="58221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FEIRA</a:t>
            </a:r>
            <a:endParaRPr kumimoji="0" lang="pt-BR" altLang="pt-B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Rectangle 31"/>
          <p:cNvSpPr>
            <a:spLocks noChangeArrowheads="1"/>
          </p:cNvSpPr>
          <p:nvPr/>
        </p:nvSpPr>
        <p:spPr bwMode="auto">
          <a:xfrm>
            <a:off x="848311" y="308294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FARMÁCIA</a:t>
            </a:r>
            <a:endParaRPr kumimoji="0" lang="pt-BR" altLang="pt-B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0" y="1828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536467" y="4268665"/>
            <a:ext cx="8839200" cy="2359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>
              <a:lnSpc>
                <a:spcPct val="115000"/>
              </a:lnSpc>
              <a:spcAft>
                <a:spcPts val="500"/>
              </a:spcAft>
            </a:pP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AGORA,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RESPONDA NO CADERNO:</a:t>
            </a:r>
            <a:endParaRPr lang="pt-BR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13410" indent="-342900">
              <a:lnSpc>
                <a:spcPct val="115000"/>
              </a:lnSpc>
              <a:spcAft>
                <a:spcPts val="500"/>
              </a:spcAft>
              <a:buFont typeface="+mj-lt"/>
              <a:buAutoNum type="alphaUcPeriod"/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QUANTOS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REAIS FERNANDA SEPAROU PARA A CONTA DA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PADARIA?</a:t>
            </a:r>
            <a:endParaRPr lang="pt-BR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13410" indent="-342900">
              <a:lnSpc>
                <a:spcPct val="115000"/>
              </a:lnSpc>
              <a:spcAft>
                <a:spcPts val="500"/>
              </a:spcAft>
              <a:buFont typeface="+mj-lt"/>
              <a:buAutoNum type="alphaUcPeriod"/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QUANTOS REAIS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FERNANDA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SEPAROU PARA A CONTA DO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SUPERMERCADO?</a:t>
            </a:r>
            <a:endParaRPr lang="pt-BR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13410" indent="-342900">
              <a:lnSpc>
                <a:spcPct val="115000"/>
              </a:lnSpc>
              <a:spcAft>
                <a:spcPts val="500"/>
              </a:spcAft>
              <a:buFont typeface="+mj-lt"/>
              <a:buAutoNum type="alphaUcPeriod"/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AS COMPRAS NA FEIRA, QUANTO ELA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SEPAROU?</a:t>
            </a:r>
            <a:endParaRPr lang="pt-BR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13410" indent="-342900">
              <a:lnSpc>
                <a:spcPct val="115000"/>
              </a:lnSpc>
              <a:spcAft>
                <a:spcPts val="500"/>
              </a:spcAft>
              <a:buFont typeface="+mj-lt"/>
              <a:buAutoNum type="alphaUcPeriod"/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FARMÁCIA?</a:t>
            </a:r>
            <a:endParaRPr lang="pt-BR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13410" indent="-342900">
              <a:lnSpc>
                <a:spcPct val="115000"/>
              </a:lnSpc>
              <a:spcAft>
                <a:spcPts val="500"/>
              </a:spcAft>
              <a:buFont typeface="+mj-lt"/>
              <a:buAutoNum type="alphaUcPeriod"/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QUANTOS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REAIS FERNANDA SEPAROU PARA PAGAR TODAS AS CONTAS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02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108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17</cp:revision>
  <dcterms:created xsi:type="dcterms:W3CDTF">2020-03-26T18:29:34Z</dcterms:created>
  <dcterms:modified xsi:type="dcterms:W3CDTF">2020-04-03T19:36:03Z</dcterms:modified>
</cp:coreProperties>
</file>