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4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8DAB"/>
    <a:srgbClr val="3F96B0"/>
    <a:srgbClr val="006A88"/>
    <a:srgbClr val="C86673"/>
    <a:srgbClr val="0080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829E-C3B9-4F73-A145-DC56655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F2F4A-0027-4748-8876-48B61826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D80F4E-3A1B-43D2-8957-98FC30A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C0BB9-D09E-428B-A57F-8BF48A0B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10E39-8BF3-49FB-AD9A-A7590BE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3A397-ADA3-4C61-B515-39158ADD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AE2DA5-363D-458E-AF5C-49648D53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B1035-94B8-4AD1-B38A-2EF6B55C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63249A-E204-4951-B320-CA3055C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993C3-041B-4A03-95FC-036C764D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D808D6-EED3-48B4-BB2B-3C7AF7F5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5B5082-CA83-437E-90B4-B055150C4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8877D-8CD0-4A0B-9B7E-EC68624C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0210AC-ACAF-4324-8D6E-07D3EC07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9C9EB-A000-4E20-ADA5-5F0C5E44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5F972-161A-4745-9874-53B65A8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DC175-0AE5-40ED-AE73-85AF9E0F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A37F6-392C-4282-AE41-2DA8B2D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F85D3-0128-4CF4-944A-3045D68C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4A9A2-93D2-46E4-AE2A-FD08651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659E-8F41-4FA0-95EE-BD881941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7FF411-738B-4B47-9042-DCF614D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62A35A-9C33-4362-B5B2-C376B32C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32C717-6E35-4BC4-AB2F-5BF16FE6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8D539-220B-45CB-9A17-9E9B68A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0DC6-1116-4320-8453-56057F3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82B14-E5DF-42B2-B173-966B08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4FB1E-E6ED-466F-B31E-3E42DE16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A76132-64EC-4F41-AC55-5444939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160799-6BB7-41C5-A701-7EFDDB4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FC2CE-D6F0-45A7-9F52-7E1AA24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B747-6CA3-4E35-A567-9944A8BC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334D9-35DA-4AC3-ABB2-900F52BE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6C207C-F6D0-4F74-95A0-355CE168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F2EAF-C23B-47DF-9A84-59EEDC4F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96891B-D3BE-40EA-8962-B40A59B0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C46FE-36AC-4E74-91F8-DFD8F119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27504B-9492-4395-A625-A6DAC4B0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9892E8-F541-4C09-AA8F-F0EC1266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95D21-AB77-47EF-A619-AD418C14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89151F-566B-4687-8AE5-6A7A045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0EA24E-F1D3-45DE-B310-FA094E0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7D63C8-43D3-4CF9-96AC-C3589665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81FDB3-CAE7-4207-A83C-99DDCF9A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AAEF73-CF02-466F-BCBC-F0FC26CE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CFA0D4-6C51-45D6-B0F7-BD682B5B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BC7B-4F93-4275-BC80-FA6EA87C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C8AE3-17FF-425D-947E-09E5DFD4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BE3E3-0025-478A-BA62-82CFF5353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05DF9-D975-41CD-A5D1-FCC93B78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394DF-0FEC-48BA-8AB3-7AE7A2A4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3CAA2-E5BE-446B-BF30-3822DA34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A552B-6964-43B5-87D9-498D3402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A292D7-D22C-403E-A4DB-A54750302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87A7E-81E6-437B-A554-F264C33F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F4980-E8DA-43C1-A2A0-AED4D82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33FA9A-FCF5-4F29-A766-09A57D8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7453C-4194-4824-9D72-3D8F9329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521ECC-7782-42DB-A4DC-A4B4126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467F9-0CF7-480D-886E-B28FB700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18FCD-8A1C-4C3F-AE0F-2C95DCE8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60788-588D-445B-94ED-A3B15739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1E8D5-9D9A-4A40-AE65-95908785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10" Type="http://schemas.openxmlformats.org/officeDocument/2006/relationships/image" Target="../media/image7.jpeg"/><Relationship Id="rId4" Type="http://schemas.openxmlformats.org/officeDocument/2006/relationships/image" Target="../media/image3.png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2503438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30" name="Imagem 29">
            <a:extLst>
              <a:ext uri="{FF2B5EF4-FFF2-40B4-BE49-F238E27FC236}">
                <a16:creationId xmlns:a16="http://schemas.microsoft.com/office/drawing/2014/main" id="{E7C2122E-6BBD-43E8-B3A0-7DD639F7310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548" y="-164629"/>
            <a:ext cx="6136184" cy="2897061"/>
          </a:xfrm>
          <a:prstGeom prst="rect">
            <a:avLst/>
          </a:prstGeom>
        </p:spPr>
      </p:pic>
      <p:sp>
        <p:nvSpPr>
          <p:cNvPr id="63" name="CaixaDeTexto 62">
            <a:extLst>
              <a:ext uri="{FF2B5EF4-FFF2-40B4-BE49-F238E27FC236}">
                <a16:creationId xmlns:a16="http://schemas.microsoft.com/office/drawing/2014/main" id="{794F387E-C8D5-46D6-AE4B-CFEB105746BF}"/>
              </a:ext>
            </a:extLst>
          </p:cNvPr>
          <p:cNvSpPr txBox="1"/>
          <p:nvPr/>
        </p:nvSpPr>
        <p:spPr>
          <a:xfrm>
            <a:off x="2481943" y="4206285"/>
            <a:ext cx="96240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– Anos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 – Matemática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2º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ano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º </a:t>
            </a:r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dia</a:t>
            </a:r>
            <a:endParaRPr lang="pt-BR" sz="2800" dirty="0"/>
          </a:p>
        </p:txBody>
      </p:sp>
      <p:grpSp>
        <p:nvGrpSpPr>
          <p:cNvPr id="65" name="Agrupar 64">
            <a:extLst>
              <a:ext uri="{FF2B5EF4-FFF2-40B4-BE49-F238E27FC236}">
                <a16:creationId xmlns:a16="http://schemas.microsoft.com/office/drawing/2014/main" id="{4E6AC043-C475-4749-B454-2EFBC0B9BC82}"/>
              </a:ext>
            </a:extLst>
          </p:cNvPr>
          <p:cNvGrpSpPr/>
          <p:nvPr/>
        </p:nvGrpSpPr>
        <p:grpSpPr>
          <a:xfrm rot="10800000">
            <a:off x="0" y="5574098"/>
            <a:ext cx="12191999" cy="1323441"/>
            <a:chOff x="0" y="-1"/>
            <a:chExt cx="12191999" cy="1763485"/>
          </a:xfrm>
        </p:grpSpPr>
        <p:sp>
          <p:nvSpPr>
            <p:cNvPr id="66" name="Meio-quadro 65">
              <a:extLst>
                <a:ext uri="{FF2B5EF4-FFF2-40B4-BE49-F238E27FC236}">
                  <a16:creationId xmlns:a16="http://schemas.microsoft.com/office/drawing/2014/main" id="{18A69872-158E-4D0D-A0F7-CE9FDC8F2280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67" name="Agrupar 66">
              <a:extLst>
                <a:ext uri="{FF2B5EF4-FFF2-40B4-BE49-F238E27FC236}">
                  <a16:creationId xmlns:a16="http://schemas.microsoft.com/office/drawing/2014/main" id="{72DB2427-7E90-446E-BBFB-7A7528F75716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75" name="Paralelogramo 74">
                <a:extLst>
                  <a:ext uri="{FF2B5EF4-FFF2-40B4-BE49-F238E27FC236}">
                    <a16:creationId xmlns:a16="http://schemas.microsoft.com/office/drawing/2014/main" id="{7AD14D02-14ED-405E-ADC0-C0CA135B94F2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6" name="Retângulo 75">
                <a:extLst>
                  <a:ext uri="{FF2B5EF4-FFF2-40B4-BE49-F238E27FC236}">
                    <a16:creationId xmlns:a16="http://schemas.microsoft.com/office/drawing/2014/main" id="{ADE10307-7F75-4D07-B3AF-C0E54E2397F8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68" name="Agrupar 67">
              <a:extLst>
                <a:ext uri="{FF2B5EF4-FFF2-40B4-BE49-F238E27FC236}">
                  <a16:creationId xmlns:a16="http://schemas.microsoft.com/office/drawing/2014/main" id="{64A8AC17-50CD-4F3B-BF4F-930F5331894F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73" name="Paralelogramo 72">
                <a:extLst>
                  <a:ext uri="{FF2B5EF4-FFF2-40B4-BE49-F238E27FC236}">
                    <a16:creationId xmlns:a16="http://schemas.microsoft.com/office/drawing/2014/main" id="{433C805B-77EE-4885-8FD6-0309B725E153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4" name="Retângulo 73">
                <a:extLst>
                  <a:ext uri="{FF2B5EF4-FFF2-40B4-BE49-F238E27FC236}">
                    <a16:creationId xmlns:a16="http://schemas.microsoft.com/office/drawing/2014/main" id="{B93B7627-4F2E-4D77-BF9E-7F87CD81F1BF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69" name="Seta: Pentágono 68">
              <a:extLst>
                <a:ext uri="{FF2B5EF4-FFF2-40B4-BE49-F238E27FC236}">
                  <a16:creationId xmlns:a16="http://schemas.microsoft.com/office/drawing/2014/main" id="{D40D5996-7834-4D76-8378-18B12C6337A0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0" name="Triângulo isósceles 69">
              <a:extLst>
                <a:ext uri="{FF2B5EF4-FFF2-40B4-BE49-F238E27FC236}">
                  <a16:creationId xmlns:a16="http://schemas.microsoft.com/office/drawing/2014/main" id="{B21FA0DC-F46C-455E-9191-96FB8F5C94CD}"/>
                </a:ext>
              </a:extLst>
            </p:cNvPr>
            <p:cNvSpPr/>
            <p:nvPr/>
          </p:nvSpPr>
          <p:spPr>
            <a:xfrm>
              <a:off x="6901544" y="729596"/>
              <a:ext cx="1334281" cy="1033888"/>
            </a:xfrm>
            <a:prstGeom prst="triangle">
              <a:avLst>
                <a:gd name="adj" fmla="val 52400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0ED4BB90-4F61-4D11-AE3F-DEF27A534927}"/>
              </a:ext>
            </a:extLst>
          </p:cNvPr>
          <p:cNvSpPr txBox="1"/>
          <p:nvPr/>
        </p:nvSpPr>
        <p:spPr>
          <a:xfrm>
            <a:off x="208648" y="2946082"/>
            <a:ext cx="11774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ATIVIDADES DE APOIO À APRENDIZAGEM</a:t>
            </a:r>
          </a:p>
          <a:p>
            <a:pPr algn="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0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9" name="Retângulo 18"/>
          <p:cNvSpPr/>
          <p:nvPr/>
        </p:nvSpPr>
        <p:spPr>
          <a:xfrm>
            <a:off x="272957" y="1315535"/>
            <a:ext cx="11887200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pt-BR" sz="25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RECORTE DE JORNAIS OU REVISTAS, OBJETOS QUE TENHAM O FORMATO DE CUBO, ESFERA E CONE. VEJA O EXEMPLO.</a:t>
            </a:r>
          </a:p>
        </p:txBody>
      </p:sp>
      <p:pic>
        <p:nvPicPr>
          <p:cNvPr id="18" name="Imagem 17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385" t="3019" b="-1"/>
          <a:stretch/>
        </p:blipFill>
        <p:spPr bwMode="auto">
          <a:xfrm>
            <a:off x="1223222" y="3168586"/>
            <a:ext cx="1783408" cy="15234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Imagem 19"/>
          <p:cNvPicPr/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16" t="3093"/>
          <a:stretch/>
        </p:blipFill>
        <p:spPr>
          <a:xfrm>
            <a:off x="5201216" y="3101088"/>
            <a:ext cx="1482671" cy="1590959"/>
          </a:xfrm>
          <a:prstGeom prst="rect">
            <a:avLst/>
          </a:prstGeom>
        </p:spPr>
      </p:pic>
      <p:pic>
        <p:nvPicPr>
          <p:cNvPr id="21" name="Imagem 20"/>
          <p:cNvPicPr/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714" t="11617" r="6955" b="3646"/>
          <a:stretch/>
        </p:blipFill>
        <p:spPr>
          <a:xfrm>
            <a:off x="8956915" y="3152633"/>
            <a:ext cx="1322483" cy="1444026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596788" y="2691991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CUBO</a:t>
            </a:r>
            <a:endParaRPr lang="pt-BR" sz="2000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5463541" y="2691893"/>
            <a:ext cx="9580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ESFERA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9187842" y="2691893"/>
            <a:ext cx="778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CONE</a:t>
            </a:r>
          </a:p>
        </p:txBody>
      </p:sp>
      <p:pic>
        <p:nvPicPr>
          <p:cNvPr id="31" name="Imagem 30" descr="Resultado de imagem para dado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38" t="9220" r="13475" b="13475"/>
          <a:stretch/>
        </p:blipFill>
        <p:spPr bwMode="auto">
          <a:xfrm>
            <a:off x="1624080" y="4968521"/>
            <a:ext cx="805544" cy="8578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Imagem 31" descr="Resultado de imagem para BOLA DE FUTEBOL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927" y="5009466"/>
            <a:ext cx="813435" cy="813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Imagem 32" descr="Resultado de imagem para CONE DE TRÂNSITO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6612" y="4900175"/>
            <a:ext cx="863600" cy="863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051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4"/>
            <a:chOff x="0" y="-2"/>
            <a:chExt cx="12202884" cy="2503439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2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7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2"/>
              <a:ext cx="6836228" cy="1763483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2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6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7" name="Retângulo 16"/>
          <p:cNvSpPr/>
          <p:nvPr/>
        </p:nvSpPr>
        <p:spPr>
          <a:xfrm>
            <a:off x="252547" y="1315535"/>
            <a:ext cx="11660779" cy="534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pt-BR" sz="2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25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BR" sz="2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ESCREVA EM SEU CADERNO O NOME DE CADA UM DOS SÓLIDOS ABAIXO.</a:t>
            </a:r>
          </a:p>
        </p:txBody>
      </p:sp>
      <p:pic>
        <p:nvPicPr>
          <p:cNvPr id="30" name="Imagem 29"/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6733" r="77246" b="36221"/>
          <a:stretch/>
        </p:blipFill>
        <p:spPr>
          <a:xfrm>
            <a:off x="5252781" y="3735784"/>
            <a:ext cx="1775947" cy="1323833"/>
          </a:xfrm>
          <a:prstGeom prst="rect">
            <a:avLst/>
          </a:prstGeom>
        </p:spPr>
      </p:pic>
      <p:pic>
        <p:nvPicPr>
          <p:cNvPr id="18" name="Imagem 17"/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7246" b="74090"/>
          <a:stretch/>
        </p:blipFill>
        <p:spPr>
          <a:xfrm>
            <a:off x="1516981" y="3791388"/>
            <a:ext cx="1775947" cy="1268229"/>
          </a:xfrm>
          <a:prstGeom prst="rect">
            <a:avLst/>
          </a:prstGeom>
        </p:spPr>
      </p:pic>
      <p:pic>
        <p:nvPicPr>
          <p:cNvPr id="19" name="Imagem 18"/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7233" r="77246"/>
          <a:stretch/>
        </p:blipFill>
        <p:spPr>
          <a:xfrm>
            <a:off x="8988582" y="3455732"/>
            <a:ext cx="1775947" cy="160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26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59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Laís Costa</dc:creator>
  <cp:lastModifiedBy>Mariana Ferreira Provetti</cp:lastModifiedBy>
  <cp:revision>38</cp:revision>
  <dcterms:created xsi:type="dcterms:W3CDTF">2020-03-26T18:29:34Z</dcterms:created>
  <dcterms:modified xsi:type="dcterms:W3CDTF">2020-04-03T19:33:11Z</dcterms:modified>
</cp:coreProperties>
</file>