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DAB"/>
    <a:srgbClr val="3F96B0"/>
    <a:srgbClr val="006A88"/>
    <a:srgbClr val="C86673"/>
    <a:srgbClr val="0080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2503438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30" name="Imagem 29">
            <a:extLst>
              <a:ext uri="{FF2B5EF4-FFF2-40B4-BE49-F238E27FC236}">
                <a16:creationId xmlns:a16="http://schemas.microsoft.com/office/drawing/2014/main" id="{E7C2122E-6BBD-43E8-B3A0-7DD639F7310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548" y="-164629"/>
            <a:ext cx="6136184" cy="2897061"/>
          </a:xfrm>
          <a:prstGeom prst="rect">
            <a:avLst/>
          </a:prstGeom>
        </p:spPr>
      </p:pic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2481943" y="4206285"/>
            <a:ext cx="96240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– Matemática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2º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ano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1º dia</a:t>
            </a:r>
            <a:endParaRPr lang="pt-BR" sz="2800" dirty="0"/>
          </a:p>
        </p:txBody>
      </p:sp>
      <p:grpSp>
        <p:nvGrpSpPr>
          <p:cNvPr id="65" name="Agrupar 64">
            <a:extLst>
              <a:ext uri="{FF2B5EF4-FFF2-40B4-BE49-F238E27FC236}">
                <a16:creationId xmlns:a16="http://schemas.microsoft.com/office/drawing/2014/main" id="{4E6AC043-C475-4749-B454-2EFBC0B9BC82}"/>
              </a:ext>
            </a:extLst>
          </p:cNvPr>
          <p:cNvGrpSpPr/>
          <p:nvPr/>
        </p:nvGrpSpPr>
        <p:grpSpPr>
          <a:xfrm rot="10800000">
            <a:off x="0" y="5574098"/>
            <a:ext cx="12191999" cy="1323441"/>
            <a:chOff x="0" y="-1"/>
            <a:chExt cx="12191999" cy="1763485"/>
          </a:xfrm>
        </p:grpSpPr>
        <p:sp>
          <p:nvSpPr>
            <p:cNvPr id="66" name="Meio-quadro 65">
              <a:extLst>
                <a:ext uri="{FF2B5EF4-FFF2-40B4-BE49-F238E27FC236}">
                  <a16:creationId xmlns:a16="http://schemas.microsoft.com/office/drawing/2014/main" id="{18A69872-158E-4D0D-A0F7-CE9FDC8F2280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67" name="Agrupar 66">
              <a:extLst>
                <a:ext uri="{FF2B5EF4-FFF2-40B4-BE49-F238E27FC236}">
                  <a16:creationId xmlns:a16="http://schemas.microsoft.com/office/drawing/2014/main" id="{72DB2427-7E90-446E-BBFB-7A7528F75716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75" name="Paralelogramo 74">
                <a:extLst>
                  <a:ext uri="{FF2B5EF4-FFF2-40B4-BE49-F238E27FC236}">
                    <a16:creationId xmlns:a16="http://schemas.microsoft.com/office/drawing/2014/main" id="{7AD14D02-14ED-405E-ADC0-C0CA135B94F2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6" name="Retângulo 75">
                <a:extLst>
                  <a:ext uri="{FF2B5EF4-FFF2-40B4-BE49-F238E27FC236}">
                    <a16:creationId xmlns:a16="http://schemas.microsoft.com/office/drawing/2014/main" id="{ADE10307-7F75-4D07-B3AF-C0E54E2397F8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68" name="Agrupar 67">
              <a:extLst>
                <a:ext uri="{FF2B5EF4-FFF2-40B4-BE49-F238E27FC236}">
                  <a16:creationId xmlns:a16="http://schemas.microsoft.com/office/drawing/2014/main" id="{64A8AC17-50CD-4F3B-BF4F-930F5331894F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73" name="Paralelogramo 72">
                <a:extLst>
                  <a:ext uri="{FF2B5EF4-FFF2-40B4-BE49-F238E27FC236}">
                    <a16:creationId xmlns:a16="http://schemas.microsoft.com/office/drawing/2014/main" id="{433C805B-77EE-4885-8FD6-0309B725E153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4" name="Retângulo 73">
                <a:extLst>
                  <a:ext uri="{FF2B5EF4-FFF2-40B4-BE49-F238E27FC236}">
                    <a16:creationId xmlns:a16="http://schemas.microsoft.com/office/drawing/2014/main" id="{B93B7627-4F2E-4D77-BF9E-7F87CD81F1BF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69" name="Seta: Pentágono 68">
              <a:extLst>
                <a:ext uri="{FF2B5EF4-FFF2-40B4-BE49-F238E27FC236}">
                  <a16:creationId xmlns:a16="http://schemas.microsoft.com/office/drawing/2014/main" id="{D40D5996-7834-4D76-8378-18B12C6337A0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0" name="Triângulo isósceles 69">
              <a:extLst>
                <a:ext uri="{FF2B5EF4-FFF2-40B4-BE49-F238E27FC236}">
                  <a16:creationId xmlns:a16="http://schemas.microsoft.com/office/drawing/2014/main" id="{B21FA0DC-F46C-455E-9191-96FB8F5C94CD}"/>
                </a:ext>
              </a:extLst>
            </p:cNvPr>
            <p:cNvSpPr/>
            <p:nvPr/>
          </p:nvSpPr>
          <p:spPr>
            <a:xfrm>
              <a:off x="6901544" y="729596"/>
              <a:ext cx="1334281" cy="1033888"/>
            </a:xfrm>
            <a:prstGeom prst="triangle">
              <a:avLst>
                <a:gd name="adj" fmla="val 52400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0ED4BB90-4F61-4D11-AE3F-DEF27A534927}"/>
              </a:ext>
            </a:extLst>
          </p:cNvPr>
          <p:cNvSpPr txBox="1"/>
          <p:nvPr/>
        </p:nvSpPr>
        <p:spPr>
          <a:xfrm>
            <a:off x="208648" y="2946082"/>
            <a:ext cx="11774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" name="Retângulo 1"/>
          <p:cNvSpPr/>
          <p:nvPr/>
        </p:nvSpPr>
        <p:spPr>
          <a:xfrm>
            <a:off x="4708101" y="762836"/>
            <a:ext cx="13206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1º DIA </a:t>
            </a:r>
            <a:endParaRPr lang="pt-BR" sz="2800" dirty="0"/>
          </a:p>
        </p:txBody>
      </p:sp>
      <p:sp>
        <p:nvSpPr>
          <p:cNvPr id="38" name="Retângulo 37"/>
          <p:cNvSpPr/>
          <p:nvPr/>
        </p:nvSpPr>
        <p:spPr>
          <a:xfrm>
            <a:off x="252547" y="1315535"/>
            <a:ext cx="11660779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>
              <a:lnSpc>
                <a:spcPct val="115000"/>
              </a:lnSpc>
              <a:spcAft>
                <a:spcPts val="0"/>
              </a:spcAft>
            </a:pPr>
            <a:r>
              <a:rPr lang="pt-BR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COPIE OS NÚMEROS EM SEU CADERNO. DEPOIS, RECORTE FIGURAS DE JORNAIS E REVISTAS E COLE NO SEU CADERNO A QUANTIDADE INDICADA POR ESSES NÚMEROS.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1037230" y="3207224"/>
            <a:ext cx="9877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dirty="0" smtClean="0"/>
              <a:t>2</a:t>
            </a:r>
            <a:endParaRPr lang="pt-BR" sz="5000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3637619" y="3207224"/>
            <a:ext cx="51007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000" dirty="0"/>
              <a:t>5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6270414" y="3207224"/>
            <a:ext cx="51007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000" dirty="0" smtClean="0"/>
              <a:t>3</a:t>
            </a:r>
            <a:endParaRPr lang="pt-BR" sz="5000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9019545" y="3207224"/>
            <a:ext cx="51007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000" dirty="0" smtClean="0"/>
              <a:t>7</a:t>
            </a:r>
            <a:endParaRPr lang="pt-BR" sz="5000" dirty="0"/>
          </a:p>
        </p:txBody>
      </p:sp>
    </p:spTree>
    <p:extLst>
      <p:ext uri="{BB962C8B-B14F-4D97-AF65-F5344CB8AC3E}">
        <p14:creationId xmlns:p14="http://schemas.microsoft.com/office/powerpoint/2010/main" val="28515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1" name="Retângulo 20"/>
          <p:cNvSpPr/>
          <p:nvPr/>
        </p:nvSpPr>
        <p:spPr>
          <a:xfrm>
            <a:off x="252547" y="1315535"/>
            <a:ext cx="11660779" cy="1419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lnSpc>
                <a:spcPct val="115000"/>
              </a:lnSpc>
            </a:pPr>
            <a:r>
              <a:rPr lang="pt-BR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VEJA </a:t>
            </a:r>
            <a:r>
              <a:rPr lang="pt-BR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IMAGENS E DEPOIS ESCREVA O NÚMERO DE FRUTAS </a:t>
            </a:r>
            <a:r>
              <a:rPr lang="pt-BR" sz="25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pt-BR" sz="25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LEGUMES QUE APARECE NO GRUPO DE </a:t>
            </a:r>
            <a:r>
              <a:rPr lang="pt-BR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CADA LETRA.</a:t>
            </a:r>
          </a:p>
          <a:p>
            <a:pPr marL="355600" lvl="0" indent="-355600">
              <a:lnSpc>
                <a:spcPct val="115000"/>
              </a:lnSpc>
              <a:spcAft>
                <a:spcPts val="0"/>
              </a:spcAft>
            </a:pPr>
            <a:endParaRPr lang="pt-BR" sz="25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63" y="2425957"/>
            <a:ext cx="11973736" cy="4154152"/>
          </a:xfrm>
          <a:prstGeom prst="rect">
            <a:avLst/>
          </a:prstGeom>
        </p:spPr>
      </p:pic>
      <p:grpSp>
        <p:nvGrpSpPr>
          <p:cNvPr id="42" name="Agrupar 41"/>
          <p:cNvGrpSpPr/>
          <p:nvPr/>
        </p:nvGrpSpPr>
        <p:grpSpPr>
          <a:xfrm>
            <a:off x="290860" y="3098173"/>
            <a:ext cx="10881314" cy="3224564"/>
            <a:chOff x="290860" y="3098173"/>
            <a:chExt cx="10881314" cy="3224564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011" y="3369334"/>
              <a:ext cx="359665" cy="359665"/>
            </a:xfrm>
            <a:prstGeom prst="rect">
              <a:avLst/>
            </a:prstGeom>
          </p:spPr>
        </p:pic>
        <p:pic>
          <p:nvPicPr>
            <p:cNvPr id="31" name="Imagem 3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860" y="4195037"/>
              <a:ext cx="359665" cy="356617"/>
            </a:xfrm>
            <a:prstGeom prst="rect">
              <a:avLst/>
            </a:prstGeom>
          </p:spPr>
        </p:pic>
        <p:pic>
          <p:nvPicPr>
            <p:cNvPr id="33" name="Imagem 3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8749" y="4568162"/>
              <a:ext cx="359665" cy="359665"/>
            </a:xfrm>
            <a:prstGeom prst="rect">
              <a:avLst/>
            </a:prstGeom>
          </p:spPr>
        </p:pic>
        <p:pic>
          <p:nvPicPr>
            <p:cNvPr id="34" name="Imagem 3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2347" y="3764336"/>
              <a:ext cx="356617" cy="356617"/>
            </a:xfrm>
            <a:prstGeom prst="rect">
              <a:avLst/>
            </a:prstGeom>
          </p:spPr>
        </p:pic>
        <p:pic>
          <p:nvPicPr>
            <p:cNvPr id="35" name="Imagem 3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3504" y="5329624"/>
              <a:ext cx="359665" cy="359665"/>
            </a:xfrm>
            <a:prstGeom prst="rect">
              <a:avLst/>
            </a:prstGeom>
          </p:spPr>
        </p:pic>
        <p:pic>
          <p:nvPicPr>
            <p:cNvPr id="36" name="Imagem 35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1257" y="3098173"/>
              <a:ext cx="359665" cy="359665"/>
            </a:xfrm>
            <a:prstGeom prst="rect">
              <a:avLst/>
            </a:prstGeom>
          </p:spPr>
        </p:pic>
        <p:pic>
          <p:nvPicPr>
            <p:cNvPr id="37" name="Imagem 36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1589" y="3900081"/>
              <a:ext cx="359665" cy="356617"/>
            </a:xfrm>
            <a:prstGeom prst="rect">
              <a:avLst/>
            </a:prstGeom>
          </p:spPr>
        </p:pic>
        <p:pic>
          <p:nvPicPr>
            <p:cNvPr id="38" name="Imagem 37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9374" y="5963072"/>
              <a:ext cx="359665" cy="359665"/>
            </a:xfrm>
            <a:prstGeom prst="rect">
              <a:avLst/>
            </a:prstGeom>
          </p:spPr>
        </p:pic>
        <p:pic>
          <p:nvPicPr>
            <p:cNvPr id="39" name="Imagem 38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98067" y="3937272"/>
              <a:ext cx="356617" cy="359665"/>
            </a:xfrm>
            <a:prstGeom prst="rect">
              <a:avLst/>
            </a:prstGeom>
          </p:spPr>
        </p:pic>
        <p:pic>
          <p:nvPicPr>
            <p:cNvPr id="40" name="Imagem 39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3726" y="3342295"/>
              <a:ext cx="359665" cy="356617"/>
            </a:xfrm>
            <a:prstGeom prst="rect">
              <a:avLst/>
            </a:prstGeom>
          </p:spPr>
        </p:pic>
        <p:pic>
          <p:nvPicPr>
            <p:cNvPr id="41" name="Imagem 40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12509" y="5036672"/>
              <a:ext cx="359665" cy="3596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326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73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24</cp:revision>
  <dcterms:created xsi:type="dcterms:W3CDTF">2020-03-26T18:29:34Z</dcterms:created>
  <dcterms:modified xsi:type="dcterms:W3CDTF">2020-04-03T19:31:38Z</dcterms:modified>
</cp:coreProperties>
</file>