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2.wdp"/><Relationship Id="rId7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481943" y="4206285"/>
            <a:ext cx="9624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º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1º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/>
          <p:cNvSpPr/>
          <p:nvPr/>
        </p:nvSpPr>
        <p:spPr>
          <a:xfrm>
            <a:off x="4708101" y="762836"/>
            <a:ext cx="13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1º DIA </a:t>
            </a:r>
            <a:endParaRPr lang="pt-BR" sz="2800" dirty="0"/>
          </a:p>
        </p:txBody>
      </p:sp>
      <p:sp>
        <p:nvSpPr>
          <p:cNvPr id="20" name="Retângulo 19"/>
          <p:cNvSpPr/>
          <p:nvPr/>
        </p:nvSpPr>
        <p:spPr>
          <a:xfrm>
            <a:off x="252547" y="1315535"/>
            <a:ext cx="11660779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RESPONDA EM SEU CADERNO: QUAIS AS LETRAS DAS IMAGENS </a:t>
            </a:r>
            <a:r>
              <a:rPr lang="pt-BR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QUE O ANIMAL DE ESTIMAÇÃO ESTÁ À DIREITA DO DONO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" name="Agrupar 6"/>
          <p:cNvGrpSpPr/>
          <p:nvPr/>
        </p:nvGrpSpPr>
        <p:grpSpPr>
          <a:xfrm>
            <a:off x="1449162" y="2622711"/>
            <a:ext cx="9267290" cy="3800276"/>
            <a:chOff x="1449162" y="2622711"/>
            <a:chExt cx="9267290" cy="3800276"/>
          </a:xfrm>
        </p:grpSpPr>
        <p:grpSp>
          <p:nvGrpSpPr>
            <p:cNvPr id="21" name="Agrupar 20"/>
            <p:cNvGrpSpPr/>
            <p:nvPr/>
          </p:nvGrpSpPr>
          <p:grpSpPr>
            <a:xfrm>
              <a:off x="1482327" y="2728920"/>
              <a:ext cx="9234125" cy="3694067"/>
              <a:chOff x="667521" y="1113064"/>
              <a:chExt cx="9234125" cy="3694067"/>
            </a:xfrm>
          </p:grpSpPr>
          <p:pic>
            <p:nvPicPr>
              <p:cNvPr id="31" name="Imagem 30"/>
              <p:cNvPicPr/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2762"/>
              <a:stretch/>
            </p:blipFill>
            <p:spPr>
              <a:xfrm>
                <a:off x="667521" y="1113064"/>
                <a:ext cx="5814695" cy="3694067"/>
              </a:xfrm>
              <a:prstGeom prst="rect">
                <a:avLst/>
              </a:prstGeom>
            </p:spPr>
          </p:pic>
          <p:grpSp>
            <p:nvGrpSpPr>
              <p:cNvPr id="32" name="Agrupar 31"/>
              <p:cNvGrpSpPr/>
              <p:nvPr/>
            </p:nvGrpSpPr>
            <p:grpSpPr>
              <a:xfrm>
                <a:off x="6792686" y="1113064"/>
                <a:ext cx="3108960" cy="3597631"/>
                <a:chOff x="6792686" y="1113064"/>
                <a:chExt cx="3108960" cy="3597631"/>
              </a:xfrm>
            </p:grpSpPr>
            <p:pic>
              <p:nvPicPr>
                <p:cNvPr id="33" name="Imagem 32"/>
                <p:cNvPicPr/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66977" r="49176"/>
                <a:stretch/>
              </p:blipFill>
              <p:spPr>
                <a:xfrm>
                  <a:off x="6946401" y="1113064"/>
                  <a:ext cx="2955245" cy="1814306"/>
                </a:xfrm>
                <a:prstGeom prst="rect">
                  <a:avLst/>
                </a:prstGeom>
              </p:spPr>
            </p:pic>
            <p:pic>
              <p:nvPicPr>
                <p:cNvPr id="34" name="Imagem 33"/>
                <p:cNvPicPr/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8352" t="75363"/>
                <a:stretch/>
              </p:blipFill>
              <p:spPr>
                <a:xfrm>
                  <a:off x="6792686" y="3357154"/>
                  <a:ext cx="3003142" cy="1353541"/>
                </a:xfrm>
                <a:prstGeom prst="rect">
                  <a:avLst/>
                </a:prstGeom>
              </p:spPr>
            </p:pic>
          </p:grpSp>
        </p:grpSp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9162" y="2625759"/>
              <a:ext cx="359665" cy="359665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1894" y="2625759"/>
              <a:ext cx="359665" cy="356617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8186" y="2630227"/>
              <a:ext cx="359665" cy="359665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0593" y="2650785"/>
              <a:ext cx="356617" cy="356617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8402" y="2622711"/>
              <a:ext cx="359665" cy="359665"/>
            </a:xfrm>
            <a:prstGeom prst="rect">
              <a:avLst/>
            </a:prstGeom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0796" y="2650785"/>
              <a:ext cx="359665" cy="359665"/>
            </a:xfrm>
            <a:prstGeom prst="rect">
              <a:avLst/>
            </a:prstGeom>
          </p:spPr>
        </p:pic>
        <p:pic>
          <p:nvPicPr>
            <p:cNvPr id="17" name="Imagem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7178" y="4657255"/>
              <a:ext cx="359665" cy="356617"/>
            </a:xfrm>
            <a:prstGeom prst="rect">
              <a:avLst/>
            </a:prstGeom>
          </p:spPr>
        </p:pic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9273" y="4657255"/>
              <a:ext cx="359665" cy="359665"/>
            </a:xfrm>
            <a:prstGeom prst="rect">
              <a:avLst/>
            </a:prstGeom>
          </p:spPr>
        </p:pic>
        <p:pic>
          <p:nvPicPr>
            <p:cNvPr id="19" name="Imagem 1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2611" y="4722211"/>
              <a:ext cx="356617" cy="359665"/>
            </a:xfrm>
            <a:prstGeom prst="rect">
              <a:avLst/>
            </a:prstGeom>
          </p:spPr>
        </p:pic>
        <p:pic>
          <p:nvPicPr>
            <p:cNvPr id="35" name="Imagem 3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684" y="4733960"/>
              <a:ext cx="359665" cy="356617"/>
            </a:xfrm>
            <a:prstGeom prst="rect">
              <a:avLst/>
            </a:prstGeom>
          </p:spPr>
        </p:pic>
        <p:pic>
          <p:nvPicPr>
            <p:cNvPr id="36" name="Imagem 3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714" y="4733960"/>
              <a:ext cx="359665" cy="359665"/>
            </a:xfrm>
            <a:prstGeom prst="rect">
              <a:avLst/>
            </a:prstGeom>
          </p:spPr>
        </p:pic>
        <p:pic>
          <p:nvPicPr>
            <p:cNvPr id="37" name="Imagem 36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6109" y="4737907"/>
              <a:ext cx="359665" cy="3596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Retângulo 20"/>
          <p:cNvSpPr/>
          <p:nvPr/>
        </p:nvSpPr>
        <p:spPr>
          <a:xfrm>
            <a:off x="252547" y="1315535"/>
            <a:ext cx="11660779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>
              <a:lnSpc>
                <a:spcPct val="115000"/>
              </a:lnSpc>
              <a:spcAft>
                <a:spcPts val="0"/>
              </a:spcAft>
            </a:pPr>
            <a:r>
              <a:rPr lang="pt-B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VEJA </a:t>
            </a:r>
            <a:r>
              <a:rPr lang="pt-BR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IMAGENS A 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SEGUIR E DEPOIS RESPONDA EM SEU CADERNO COM A LETRA INDICADA EM CADA IMAGEM.</a:t>
            </a:r>
          </a:p>
        </p:txBody>
      </p:sp>
      <p:pic>
        <p:nvPicPr>
          <p:cNvPr id="30" name="Imagem 2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" r="2094"/>
          <a:stretch/>
        </p:blipFill>
        <p:spPr bwMode="auto">
          <a:xfrm>
            <a:off x="441434" y="2425727"/>
            <a:ext cx="4827253" cy="42745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tângulo 7"/>
          <p:cNvSpPr/>
          <p:nvPr/>
        </p:nvSpPr>
        <p:spPr>
          <a:xfrm>
            <a:off x="6146158" y="2804337"/>
            <a:ext cx="5480982" cy="301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 ANIMAL ESTÁ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BAIXO DO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CAÇADOR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ANIMAL ESTÁ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CIMA DO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CAÇADOR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ANIMAL ESTÁ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ESQUERDA DO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CAÇADOR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ANIMAL ESTÁ À DIRETA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CAÇADOR?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666689" y="2400804"/>
            <a:ext cx="4722567" cy="3419714"/>
            <a:chOff x="666689" y="2400804"/>
            <a:chExt cx="4722567" cy="3419714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847" y="2425727"/>
              <a:ext cx="359665" cy="359665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3263" y="2400804"/>
              <a:ext cx="359665" cy="356617"/>
            </a:xfrm>
            <a:prstGeom prst="rect">
              <a:avLst/>
            </a:prstGeom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7141" y="2624504"/>
              <a:ext cx="359665" cy="359665"/>
            </a:xfrm>
            <a:prstGeom prst="rect">
              <a:avLst/>
            </a:prstGeom>
          </p:spPr>
        </p:pic>
        <p:pic>
          <p:nvPicPr>
            <p:cNvPr id="17" name="Imagem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847" y="4030523"/>
              <a:ext cx="356617" cy="356617"/>
            </a:xfrm>
            <a:prstGeom prst="rect">
              <a:avLst/>
            </a:prstGeom>
          </p:spPr>
        </p:pic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9759" y="3808695"/>
              <a:ext cx="359665" cy="359665"/>
            </a:xfrm>
            <a:prstGeom prst="rect">
              <a:avLst/>
            </a:prstGeom>
          </p:spPr>
        </p:pic>
        <p:pic>
          <p:nvPicPr>
            <p:cNvPr id="19" name="Imagem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689" y="5460853"/>
              <a:ext cx="359665" cy="359665"/>
            </a:xfrm>
            <a:prstGeom prst="rect">
              <a:avLst/>
            </a:prstGeom>
          </p:spPr>
        </p:pic>
        <p:pic>
          <p:nvPicPr>
            <p:cNvPr id="20" name="Imagem 1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2928" y="5293461"/>
              <a:ext cx="359665" cy="356617"/>
            </a:xfrm>
            <a:prstGeom prst="rect">
              <a:avLst/>
            </a:prstGeom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591" y="5456822"/>
              <a:ext cx="359665" cy="3596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326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1" name="Retângulo 30"/>
          <p:cNvSpPr/>
          <p:nvPr/>
        </p:nvSpPr>
        <p:spPr>
          <a:xfrm>
            <a:off x="252547" y="1315535"/>
            <a:ext cx="11660779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VEJA A IMAGEM </a:t>
            </a:r>
            <a:r>
              <a:rPr lang="pt-BR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SEGUIR E RESPONDA EM SEU CADERNO COM AS LETRAS INDICADAS NA IMAGEM.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00501" y="5665898"/>
            <a:ext cx="1052242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>
              <a:lnSpc>
                <a:spcPct val="107000"/>
              </a:lnSpc>
              <a:spcAft>
                <a:spcPts val="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CIRCULE O ANIMAL QUE ESTÁ ABAIXO DA MESA. </a:t>
            </a:r>
          </a:p>
          <a:p>
            <a:pPr marL="270510">
              <a:lnSpc>
                <a:spcPct val="107000"/>
              </a:lnSpc>
              <a:spcAft>
                <a:spcPts val="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MARQUE UM X NO ANIMAL QUE ESTÁ ACIMA DA MESA.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4030251" y="2452547"/>
            <a:ext cx="4205573" cy="2897376"/>
            <a:chOff x="4030251" y="2452547"/>
            <a:chExt cx="4205573" cy="2897376"/>
          </a:xfrm>
        </p:grpSpPr>
        <p:pic>
          <p:nvPicPr>
            <p:cNvPr id="33" name="Imagem 32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251" y="2452547"/>
              <a:ext cx="4205573" cy="2897376"/>
            </a:xfrm>
            <a:prstGeom prst="rect">
              <a:avLst/>
            </a:prstGeom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2774" y="2804337"/>
              <a:ext cx="359665" cy="359665"/>
            </a:xfrm>
            <a:prstGeom prst="rect">
              <a:avLst/>
            </a:prstGeom>
          </p:spPr>
        </p:pic>
        <p:pic>
          <p:nvPicPr>
            <p:cNvPr id="17" name="Imagem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8112" y="4277584"/>
              <a:ext cx="359665" cy="356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09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7" name="Retângulo 16"/>
          <p:cNvSpPr/>
          <p:nvPr/>
        </p:nvSpPr>
        <p:spPr>
          <a:xfrm>
            <a:off x="252547" y="1315535"/>
            <a:ext cx="11660779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INDIQUE A LETRA DA IMAGEM E</a:t>
            </a:r>
            <a:r>
              <a:rPr lang="pt-BR" sz="2500" dirty="0" smtClean="0"/>
              <a:t>M </a:t>
            </a:r>
            <a:r>
              <a:rPr lang="pt-BR" sz="2500" dirty="0"/>
              <a:t>QUE UM ANIMAL DE ESTIMAÇÃO ESTÁ EM CIMA DO </a:t>
            </a:r>
            <a:r>
              <a:rPr lang="pt-BR" sz="2500" dirty="0" smtClean="0"/>
              <a:t>SOFÁ.</a:t>
            </a:r>
            <a:endParaRPr lang="pt-BR" sz="25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2528932" y="2065612"/>
            <a:ext cx="6484921" cy="4621790"/>
            <a:chOff x="2528932" y="2065612"/>
            <a:chExt cx="6484921" cy="4621790"/>
          </a:xfrm>
        </p:grpSpPr>
        <p:pic>
          <p:nvPicPr>
            <p:cNvPr id="18" name="Imagem 17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8932" y="2065612"/>
              <a:ext cx="6484921" cy="4621790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6239" y="2109966"/>
              <a:ext cx="359665" cy="359665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3860" y="2083110"/>
              <a:ext cx="359665" cy="356617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7274" y="4572749"/>
              <a:ext cx="359665" cy="359665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7462" y="4243926"/>
              <a:ext cx="356617" cy="356617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3943" y="4755490"/>
              <a:ext cx="359665" cy="3596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9953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21</cp:revision>
  <dcterms:created xsi:type="dcterms:W3CDTF">2020-03-26T18:29:34Z</dcterms:created>
  <dcterms:modified xsi:type="dcterms:W3CDTF">2020-04-03T19:26:24Z</dcterms:modified>
</cp:coreProperties>
</file>